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76" r:id="rId13"/>
    <p:sldId id="277" r:id="rId14"/>
    <p:sldId id="267" r:id="rId15"/>
    <p:sldId id="270" r:id="rId16"/>
    <p:sldId id="269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29" autoAdjust="0"/>
  </p:normalViewPr>
  <p:slideViewPr>
    <p:cSldViewPr>
      <p:cViewPr>
        <p:scale>
          <a:sx n="90" d="100"/>
          <a:sy n="90" d="100"/>
        </p:scale>
        <p:origin x="-244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5.2221628152427507E-2"/>
                  <c:y val="-3.640041377965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11726.1</c:v>
                </c:pt>
                <c:pt idx="1">
                  <c:v>9680.2000000000007</c:v>
                </c:pt>
                <c:pt idx="2">
                  <c:v>4017.7</c:v>
                </c:pt>
                <c:pt idx="3">
                  <c:v>20855.7</c:v>
                </c:pt>
                <c:pt idx="4">
                  <c:v>569.5</c:v>
                </c:pt>
                <c:pt idx="5">
                  <c:v>260</c:v>
                </c:pt>
                <c:pt idx="6">
                  <c:v>58046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089077020116"/>
          <c:y val="9.6333866691950486E-4"/>
          <c:w val="0.32037692496532644"/>
          <c:h val="0.998073322666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2019 </c:v>
                </c:pt>
                <c:pt idx="1">
                  <c:v>факт на 01.10.2020 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11081.6</c:v>
                </c:pt>
                <c:pt idx="1">
                  <c:v>8000.5</c:v>
                </c:pt>
                <c:pt idx="2">
                  <c:v>11726.1</c:v>
                </c:pt>
                <c:pt idx="3">
                  <c:v>12480.5</c:v>
                </c:pt>
                <c:pt idx="4">
                  <c:v>13287.5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628736"/>
        <c:axId val="99645696"/>
        <c:axId val="0"/>
      </c:bar3DChart>
      <c:catAx>
        <c:axId val="38628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9645696"/>
        <c:crosses val="autoZero"/>
        <c:auto val="1"/>
        <c:lblAlgn val="ctr"/>
        <c:lblOffset val="100"/>
        <c:noMultiLvlLbl val="0"/>
      </c:catAx>
      <c:valAx>
        <c:axId val="9964569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386287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2019 </c:v>
                </c:pt>
                <c:pt idx="1">
                  <c:v>факт на 01.10.2020 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8538.7000000000007</c:v>
                </c:pt>
                <c:pt idx="1">
                  <c:v>13545.2</c:v>
                </c:pt>
                <c:pt idx="2">
                  <c:v>9680.2000000000007</c:v>
                </c:pt>
                <c:pt idx="3">
                  <c:v>9912.2999999999993</c:v>
                </c:pt>
                <c:pt idx="4">
                  <c:v>10189.9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856576"/>
        <c:axId val="100858880"/>
        <c:axId val="0"/>
      </c:bar3DChart>
      <c:catAx>
        <c:axId val="1008565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858880"/>
        <c:crosses val="autoZero"/>
        <c:auto val="1"/>
        <c:lblAlgn val="ctr"/>
        <c:lblOffset val="100"/>
        <c:noMultiLvlLbl val="0"/>
      </c:catAx>
      <c:valAx>
        <c:axId val="10085888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00856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факт на 1.10.2020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2495.1999999999998</c:v>
                </c:pt>
                <c:pt idx="1">
                  <c:v>477.3</c:v>
                </c:pt>
                <c:pt idx="2">
                  <c:v>4017.7</c:v>
                </c:pt>
                <c:pt idx="3">
                  <c:v>6191.3</c:v>
                </c:pt>
                <c:pt idx="4">
                  <c:v>6191.3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факт на 1.10.2020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16557.3</c:v>
                </c:pt>
                <c:pt idx="1">
                  <c:v>5051</c:v>
                </c:pt>
                <c:pt idx="2">
                  <c:v>20855.7</c:v>
                </c:pt>
                <c:pt idx="3">
                  <c:v>20855.7</c:v>
                </c:pt>
                <c:pt idx="4">
                  <c:v>20855.7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156416"/>
        <c:axId val="128157952"/>
        <c:axId val="0"/>
      </c:bar3DChart>
      <c:catAx>
        <c:axId val="1281564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28157952"/>
        <c:crosses val="autoZero"/>
        <c:auto val="1"/>
        <c:lblAlgn val="ctr"/>
        <c:lblOffset val="100"/>
        <c:noMultiLvlLbl val="0"/>
      </c:catAx>
      <c:valAx>
        <c:axId val="128157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81564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 </c:v>
                </c:pt>
                <c:pt idx="1">
                  <c:v>факт на 1.10.2020 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601.5</c:v>
                </c:pt>
                <c:pt idx="1">
                  <c:v>398.7</c:v>
                </c:pt>
                <c:pt idx="2" formatCode="General">
                  <c:v>569.5</c:v>
                </c:pt>
                <c:pt idx="3" formatCode="General">
                  <c:v>614.5</c:v>
                </c:pt>
                <c:pt idx="4" formatCode="General">
                  <c:v>681.9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 </c:v>
                </c:pt>
                <c:pt idx="1">
                  <c:v>факт на 1.10.2020 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90.7</c:v>
                </c:pt>
                <c:pt idx="1">
                  <c:v>8.5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 </c:v>
                </c:pt>
                <c:pt idx="1">
                  <c:v>факт на 1.10.2020 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 formatCode="General">
                  <c:v>398.9</c:v>
                </c:pt>
                <c:pt idx="1">
                  <c:v>318.60000000000002</c:v>
                </c:pt>
                <c:pt idx="2">
                  <c:v>260</c:v>
                </c:pt>
                <c:pt idx="3" formatCode="General">
                  <c:v>270.39999999999998</c:v>
                </c:pt>
                <c:pt idx="4" formatCode="General">
                  <c:v>281.2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29879424"/>
        <c:axId val="128537728"/>
        <c:axId val="0"/>
      </c:bar3DChart>
      <c:catAx>
        <c:axId val="129879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28537728"/>
        <c:crosses val="autoZero"/>
        <c:auto val="1"/>
        <c:lblAlgn val="ctr"/>
        <c:lblOffset val="100"/>
        <c:noMultiLvlLbl val="0"/>
      </c:catAx>
      <c:valAx>
        <c:axId val="12853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298794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14533.2</c:v>
                </c:pt>
                <c:pt idx="1">
                  <c:v>830</c:v>
                </c:pt>
                <c:pt idx="2">
                  <c:v>173</c:v>
                </c:pt>
                <c:pt idx="3" formatCode="0.0">
                  <c:v>250</c:v>
                </c:pt>
                <c:pt idx="4" formatCode="0.0">
                  <c:v>83937.600000000006</c:v>
                </c:pt>
                <c:pt idx="5" formatCode="0.0">
                  <c:v>18</c:v>
                </c:pt>
                <c:pt idx="6">
                  <c:v>9060.2000000000007</c:v>
                </c:pt>
                <c:pt idx="7">
                  <c:v>142.30000000000001</c:v>
                </c:pt>
                <c:pt idx="8" formatCode="0.0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842290891840945"/>
          <c:y val="1.0484179008010871E-2"/>
          <c:w val="0.37317855335297845"/>
          <c:h val="0.989515820991989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156B2-09BC-4270-B51C-BD239B1F418D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B40076-9CE4-4320-B171-D647A6805DC0}">
      <dgm:prSet phldrT="[Текст]" custT="1"/>
      <dgm:spPr/>
      <dgm:t>
        <a:bodyPr/>
        <a:lstStyle/>
        <a:p>
          <a:r>
            <a:rPr lang="ru-RU" sz="1800" dirty="0" smtClean="0"/>
            <a:t>Прогноз социально-экономического развития Егорлыкского сельского поселения</a:t>
          </a:r>
          <a:endParaRPr lang="ru-RU" sz="1800" dirty="0"/>
        </a:p>
      </dgm:t>
    </dgm:pt>
    <dgm:pt modelId="{82012780-138D-48D2-8B8C-C15C2AB78317}" type="parTrans" cxnId="{C3DA12FD-3BC1-401F-9E72-2D7D6878CAAD}">
      <dgm:prSet/>
      <dgm:spPr/>
      <dgm:t>
        <a:bodyPr/>
        <a:lstStyle/>
        <a:p>
          <a:endParaRPr lang="ru-RU"/>
        </a:p>
      </dgm:t>
    </dgm:pt>
    <dgm:pt modelId="{55626F83-B49F-4001-8520-3795149EDF37}" type="sibTrans" cxnId="{C3DA12FD-3BC1-401F-9E72-2D7D6878CAAD}">
      <dgm:prSet/>
      <dgm:spPr/>
      <dgm:t>
        <a:bodyPr/>
        <a:lstStyle/>
        <a:p>
          <a:endParaRPr lang="ru-RU"/>
        </a:p>
      </dgm:t>
    </dgm:pt>
    <dgm:pt modelId="{76F3B92E-AA6A-44C3-BE30-20F77598205F}">
      <dgm:prSet phldrT="[Текст]" custT="1"/>
      <dgm:spPr/>
      <dgm:t>
        <a:bodyPr/>
        <a:lstStyle/>
        <a:p>
          <a:r>
            <a:rPr lang="ru-RU" sz="1800" dirty="0" smtClean="0"/>
            <a:t>Основные направления бюджетной и налоговой политики Егорлыкского сельского поселения на 2021 – 2023 годы</a:t>
          </a:r>
          <a:endParaRPr lang="ru-RU" sz="1800" dirty="0"/>
        </a:p>
      </dgm:t>
    </dgm:pt>
    <dgm:pt modelId="{277509CD-DEF2-4283-A9E7-F09DD561D8C1}" type="parTrans" cxnId="{E49265BE-8D0B-48BA-8B0B-8CF0E284C564}">
      <dgm:prSet/>
      <dgm:spPr/>
      <dgm:t>
        <a:bodyPr/>
        <a:lstStyle/>
        <a:p>
          <a:endParaRPr lang="ru-RU"/>
        </a:p>
      </dgm:t>
    </dgm:pt>
    <dgm:pt modelId="{679DC92F-88DD-4022-AAD7-83994F34779C}" type="sibTrans" cxnId="{E49265BE-8D0B-48BA-8B0B-8CF0E284C564}">
      <dgm:prSet/>
      <dgm:spPr/>
      <dgm:t>
        <a:bodyPr/>
        <a:lstStyle/>
        <a:p>
          <a:endParaRPr lang="ru-RU"/>
        </a:p>
      </dgm:t>
    </dgm:pt>
    <dgm:pt modelId="{D19FE01A-2791-4077-AE6F-60C96E3EAECE}">
      <dgm:prSet phldrT="[Текст]" custT="1"/>
      <dgm:spPr/>
      <dgm:t>
        <a:bodyPr/>
        <a:lstStyle/>
        <a:p>
          <a:r>
            <a:rPr lang="ru-RU" sz="1800" smtClean="0"/>
            <a:t>Муниципальные программы Егорлыкского сельского поселения</a:t>
          </a:r>
          <a:endParaRPr lang="ru-RU" sz="1800" dirty="0"/>
        </a:p>
      </dgm:t>
    </dgm:pt>
    <dgm:pt modelId="{B5322D95-555B-4801-A3BC-59CD01740E96}" type="parTrans" cxnId="{EA04FF5D-A368-474E-93F4-C7D8DFC4D775}">
      <dgm:prSet/>
      <dgm:spPr/>
      <dgm:t>
        <a:bodyPr/>
        <a:lstStyle/>
        <a:p>
          <a:endParaRPr lang="ru-RU"/>
        </a:p>
      </dgm:t>
    </dgm:pt>
    <dgm:pt modelId="{B94F7F1A-2FC3-44F8-9B71-754BC3CDC767}" type="sibTrans" cxnId="{EA04FF5D-A368-474E-93F4-C7D8DFC4D775}">
      <dgm:prSet/>
      <dgm:spPr/>
      <dgm:t>
        <a:bodyPr/>
        <a:lstStyle/>
        <a:p>
          <a:endParaRPr lang="ru-RU"/>
        </a:p>
      </dgm:t>
    </dgm:pt>
    <dgm:pt modelId="{FA531398-BC8B-40DC-8AB6-A1E426B4381E}">
      <dgm:prSet phldrT="[Текст]"/>
      <dgm:spPr/>
      <dgm:t>
        <a:bodyPr/>
        <a:lstStyle/>
        <a:p>
          <a:endParaRPr lang="ru-RU" sz="1100" dirty="0"/>
        </a:p>
      </dgm:t>
    </dgm:pt>
    <dgm:pt modelId="{C2F4C298-5170-4D4C-9322-B5FAC1AC06AD}" type="parTrans" cxnId="{90460517-C928-4948-80B6-BA38E159E9DF}">
      <dgm:prSet/>
      <dgm:spPr/>
      <dgm:t>
        <a:bodyPr/>
        <a:lstStyle/>
        <a:p>
          <a:endParaRPr lang="ru-RU"/>
        </a:p>
      </dgm:t>
    </dgm:pt>
    <dgm:pt modelId="{F8F613F2-5190-4378-BD86-E72F597DC7BE}" type="sibTrans" cxnId="{90460517-C928-4948-80B6-BA38E159E9DF}">
      <dgm:prSet/>
      <dgm:spPr/>
      <dgm:t>
        <a:bodyPr/>
        <a:lstStyle/>
        <a:p>
          <a:endParaRPr lang="ru-RU"/>
        </a:p>
      </dgm:t>
    </dgm:pt>
    <dgm:pt modelId="{40DE5BB8-152A-46B0-BD1E-70B0EE8BCFCA}">
      <dgm:prSet phldrT="[Текст]" custT="1"/>
      <dgm:spPr/>
      <dgm:t>
        <a:bodyPr/>
        <a:lstStyle/>
        <a:p>
          <a:r>
            <a:rPr lang="ru-RU" sz="1800" dirty="0" smtClean="0"/>
            <a:t>Областной закон «Об областном бюджете на 2021 год и плановый </a:t>
          </a:r>
          <a:r>
            <a:rPr lang="ru-RU" sz="1800" smtClean="0"/>
            <a:t>период 2022 и 2023 </a:t>
          </a:r>
          <a:r>
            <a:rPr lang="ru-RU" sz="1800" dirty="0" smtClean="0"/>
            <a:t>годов»</a:t>
          </a:r>
          <a:endParaRPr lang="ru-RU" sz="1800" dirty="0"/>
        </a:p>
      </dgm:t>
    </dgm:pt>
    <dgm:pt modelId="{29FED871-A12C-4A77-95A5-29A1FF994F0C}" type="parTrans" cxnId="{20639141-1733-48E7-83B9-0A20DA3346D4}">
      <dgm:prSet/>
      <dgm:spPr/>
      <dgm:t>
        <a:bodyPr/>
        <a:lstStyle/>
        <a:p>
          <a:endParaRPr lang="ru-RU"/>
        </a:p>
      </dgm:t>
    </dgm:pt>
    <dgm:pt modelId="{0D1440AE-F465-4678-8898-7DBE4981A98A}" type="sibTrans" cxnId="{20639141-1733-48E7-83B9-0A20DA3346D4}">
      <dgm:prSet/>
      <dgm:spPr/>
      <dgm:t>
        <a:bodyPr/>
        <a:lstStyle/>
        <a:p>
          <a:endParaRPr lang="ru-RU"/>
        </a:p>
      </dgm:t>
    </dgm:pt>
    <dgm:pt modelId="{436277FB-B01F-4B53-8E60-83260D85F9A3}" type="pres">
      <dgm:prSet presAssocID="{A71156B2-09BC-4270-B51C-BD239B1F4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1F312-957D-4716-976E-A7C80C5C5DF0}" type="pres">
      <dgm:prSet presAssocID="{ACB40076-9CE4-4320-B171-D647A6805DC0}" presName="node" presStyleLbl="node1" presStyleIdx="0" presStyleCnt="4" custLinFactNeighborX="656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80DF-723D-4C9A-AAA0-04E9ED46B54D}" type="pres">
      <dgm:prSet presAssocID="{55626F83-B49F-4001-8520-3795149EDF37}" presName="sibTrans" presStyleCnt="0"/>
      <dgm:spPr/>
      <dgm:t>
        <a:bodyPr/>
        <a:lstStyle/>
        <a:p>
          <a:endParaRPr lang="ru-RU"/>
        </a:p>
      </dgm:t>
    </dgm:pt>
    <dgm:pt modelId="{5CF1F072-4CB4-407F-A98F-E80CF83E7662}" type="pres">
      <dgm:prSet presAssocID="{76F3B92E-AA6A-44C3-BE30-20F77598205F}" presName="node" presStyleLbl="node1" presStyleIdx="1" presStyleCnt="4" custScaleX="12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190D9-EA22-41F4-A274-84056EA90E91}" type="pres">
      <dgm:prSet presAssocID="{679DC92F-88DD-4022-AAD7-83994F34779C}" presName="sibTrans" presStyleCnt="0"/>
      <dgm:spPr/>
      <dgm:t>
        <a:bodyPr/>
        <a:lstStyle/>
        <a:p>
          <a:endParaRPr lang="ru-RU"/>
        </a:p>
      </dgm:t>
    </dgm:pt>
    <dgm:pt modelId="{1E8DDD43-97CC-459A-809A-09AC3D95195C}" type="pres">
      <dgm:prSet presAssocID="{D19FE01A-2791-4077-AE6F-60C96E3EAECE}" presName="node" presStyleLbl="node1" presStyleIdx="2" presStyleCnt="4" custScaleX="1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E46C-CC65-43FE-8F28-6AFC076E9650}" type="pres">
      <dgm:prSet presAssocID="{B94F7F1A-2FC3-44F8-9B71-754BC3CDC767}" presName="sibTrans" presStyleCnt="0"/>
      <dgm:spPr/>
      <dgm:t>
        <a:bodyPr/>
        <a:lstStyle/>
        <a:p>
          <a:endParaRPr lang="ru-RU"/>
        </a:p>
      </dgm:t>
    </dgm:pt>
    <dgm:pt modelId="{BDBFB4AF-D869-4678-85AD-FB62C80E24C8}" type="pres">
      <dgm:prSet presAssocID="{40DE5BB8-152A-46B0-BD1E-70B0EE8BCF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60517-C928-4948-80B6-BA38E159E9DF}" srcId="{40DE5BB8-152A-46B0-BD1E-70B0EE8BCFCA}" destId="{FA531398-BC8B-40DC-8AB6-A1E426B4381E}" srcOrd="0" destOrd="0" parTransId="{C2F4C298-5170-4D4C-9322-B5FAC1AC06AD}" sibTransId="{F8F613F2-5190-4378-BD86-E72F597DC7BE}"/>
    <dgm:cxn modelId="{20639141-1733-48E7-83B9-0A20DA3346D4}" srcId="{A71156B2-09BC-4270-B51C-BD239B1F418D}" destId="{40DE5BB8-152A-46B0-BD1E-70B0EE8BCFCA}" srcOrd="3" destOrd="0" parTransId="{29FED871-A12C-4A77-95A5-29A1FF994F0C}" sibTransId="{0D1440AE-F465-4678-8898-7DBE4981A98A}"/>
    <dgm:cxn modelId="{C3DA12FD-3BC1-401F-9E72-2D7D6878CAAD}" srcId="{A71156B2-09BC-4270-B51C-BD239B1F418D}" destId="{ACB40076-9CE4-4320-B171-D647A6805DC0}" srcOrd="0" destOrd="0" parTransId="{82012780-138D-48D2-8B8C-C15C2AB78317}" sibTransId="{55626F83-B49F-4001-8520-3795149EDF37}"/>
    <dgm:cxn modelId="{38EDE17E-BD8E-4C50-ABAC-0F6356B3A9B4}" type="presOf" srcId="{A71156B2-09BC-4270-B51C-BD239B1F418D}" destId="{436277FB-B01F-4B53-8E60-83260D85F9A3}" srcOrd="0" destOrd="0" presId="urn:microsoft.com/office/officeart/2005/8/layout/hList6"/>
    <dgm:cxn modelId="{73151C24-98A4-466B-A28F-39A681FD33DB}" type="presOf" srcId="{ACB40076-9CE4-4320-B171-D647A6805DC0}" destId="{7971F312-957D-4716-976E-A7C80C5C5DF0}" srcOrd="0" destOrd="0" presId="urn:microsoft.com/office/officeart/2005/8/layout/hList6"/>
    <dgm:cxn modelId="{EA04FF5D-A368-474E-93F4-C7D8DFC4D775}" srcId="{A71156B2-09BC-4270-B51C-BD239B1F418D}" destId="{D19FE01A-2791-4077-AE6F-60C96E3EAECE}" srcOrd="2" destOrd="0" parTransId="{B5322D95-555B-4801-A3BC-59CD01740E96}" sibTransId="{B94F7F1A-2FC3-44F8-9B71-754BC3CDC767}"/>
    <dgm:cxn modelId="{CBA415A5-73C1-404D-9387-9BE91601086D}" type="presOf" srcId="{D19FE01A-2791-4077-AE6F-60C96E3EAECE}" destId="{1E8DDD43-97CC-459A-809A-09AC3D95195C}" srcOrd="0" destOrd="0" presId="urn:microsoft.com/office/officeart/2005/8/layout/hList6"/>
    <dgm:cxn modelId="{884DFA89-F4F4-4430-AB62-2D0658E53CB4}" type="presOf" srcId="{76F3B92E-AA6A-44C3-BE30-20F77598205F}" destId="{5CF1F072-4CB4-407F-A98F-E80CF83E7662}" srcOrd="0" destOrd="0" presId="urn:microsoft.com/office/officeart/2005/8/layout/hList6"/>
    <dgm:cxn modelId="{B33AABF6-F50D-4C38-8BDA-9A0E822A0864}" type="presOf" srcId="{FA531398-BC8B-40DC-8AB6-A1E426B4381E}" destId="{BDBFB4AF-D869-4678-85AD-FB62C80E24C8}" srcOrd="0" destOrd="1" presId="urn:microsoft.com/office/officeart/2005/8/layout/hList6"/>
    <dgm:cxn modelId="{E49265BE-8D0B-48BA-8B0B-8CF0E284C564}" srcId="{A71156B2-09BC-4270-B51C-BD239B1F418D}" destId="{76F3B92E-AA6A-44C3-BE30-20F77598205F}" srcOrd="1" destOrd="0" parTransId="{277509CD-DEF2-4283-A9E7-F09DD561D8C1}" sibTransId="{679DC92F-88DD-4022-AAD7-83994F34779C}"/>
    <dgm:cxn modelId="{B6B63ECB-8CD6-4203-929B-C71D4F235FF0}" type="presOf" srcId="{40DE5BB8-152A-46B0-BD1E-70B0EE8BCFCA}" destId="{BDBFB4AF-D869-4678-85AD-FB62C80E24C8}" srcOrd="0" destOrd="0" presId="urn:microsoft.com/office/officeart/2005/8/layout/hList6"/>
    <dgm:cxn modelId="{6C245959-D9F6-478F-8FB0-4F25F9CE82FC}" type="presParOf" srcId="{436277FB-B01F-4B53-8E60-83260D85F9A3}" destId="{7971F312-957D-4716-976E-A7C80C5C5DF0}" srcOrd="0" destOrd="0" presId="urn:microsoft.com/office/officeart/2005/8/layout/hList6"/>
    <dgm:cxn modelId="{7E1BD004-EA27-4AC8-A31B-CCC29E1408BF}" type="presParOf" srcId="{436277FB-B01F-4B53-8E60-83260D85F9A3}" destId="{31CC80DF-723D-4C9A-AAA0-04E9ED46B54D}" srcOrd="1" destOrd="0" presId="urn:microsoft.com/office/officeart/2005/8/layout/hList6"/>
    <dgm:cxn modelId="{7C66CC86-1CC9-4E3B-9C33-0BC5BF3A5CFB}" type="presParOf" srcId="{436277FB-B01F-4B53-8E60-83260D85F9A3}" destId="{5CF1F072-4CB4-407F-A98F-E80CF83E7662}" srcOrd="2" destOrd="0" presId="urn:microsoft.com/office/officeart/2005/8/layout/hList6"/>
    <dgm:cxn modelId="{67417782-79B3-443F-BF8E-FE336ED1F123}" type="presParOf" srcId="{436277FB-B01F-4B53-8E60-83260D85F9A3}" destId="{AAE190D9-EA22-41F4-A274-84056EA90E91}" srcOrd="3" destOrd="0" presId="urn:microsoft.com/office/officeart/2005/8/layout/hList6"/>
    <dgm:cxn modelId="{B05D8F05-69D7-44BB-952B-93FE674E037C}" type="presParOf" srcId="{436277FB-B01F-4B53-8E60-83260D85F9A3}" destId="{1E8DDD43-97CC-459A-809A-09AC3D95195C}" srcOrd="4" destOrd="0" presId="urn:microsoft.com/office/officeart/2005/8/layout/hList6"/>
    <dgm:cxn modelId="{9B9DFEBC-3A1D-4650-B25A-6F2EA36D9BC0}" type="presParOf" srcId="{436277FB-B01F-4B53-8E60-83260D85F9A3}" destId="{F535E46C-CC65-43FE-8F28-6AFC076E9650}" srcOrd="5" destOrd="0" presId="urn:microsoft.com/office/officeart/2005/8/layout/hList6"/>
    <dgm:cxn modelId="{F188ABB2-9D20-4257-B86B-4637346A47DA}" type="presParOf" srcId="{436277FB-B01F-4B53-8E60-83260D85F9A3}" destId="{BDBFB4AF-D869-4678-85AD-FB62C80E24C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16 855,5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11 069,5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11 614,2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EC07CC3-F116-40FF-9DEE-6C09608B5071}" type="presOf" srcId="{3AAE59F7-4907-4F77-9465-E83634F1C6D0}" destId="{A44A20EF-4531-44A1-BBA5-B58F6D53DA97}" srcOrd="0" destOrd="0" presId="urn:microsoft.com/office/officeart/2008/layout/PictureAccentList"/>
    <dgm:cxn modelId="{44701D78-8E6F-4632-9E58-2427EB7BF659}" type="presOf" srcId="{0B61A3B8-FC61-4F6C-AD82-DEF6FA0406C3}" destId="{C10861CF-33F6-482C-BB02-B3B09F0D1819}" srcOrd="0" destOrd="0" presId="urn:microsoft.com/office/officeart/2008/layout/PictureAccentList"/>
    <dgm:cxn modelId="{D401C7A5-85AF-42EF-90A1-2B42D4CA4674}" type="presOf" srcId="{9E3AC48B-FC82-49DB-8066-2073DCE080CA}" destId="{3B4F9E77-4C91-4308-A47B-9231F7342933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FE22602F-A906-428F-9504-DF5AA6B95262}" type="presOf" srcId="{46E533DC-36A0-40FA-A2E5-129AD030AF9E}" destId="{60F9799C-B00E-4F98-A855-A9B1565A122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398A2D4C-3978-40BB-8D59-A5F48ABA07A4}" type="presOf" srcId="{484C03CE-861D-4DA8-B590-AF1FDF0EEEE3}" destId="{AA4E4690-9E2F-466C-BFF3-4316CC90443E}" srcOrd="0" destOrd="0" presId="urn:microsoft.com/office/officeart/2008/layout/PictureAccentList"/>
    <dgm:cxn modelId="{C5814710-C3CC-4684-8BAE-B9247B3D51E1}" type="presParOf" srcId="{AA4E4690-9E2F-466C-BFF3-4316CC90443E}" destId="{DCCFEAAB-C128-4D27-A907-5E9186A8EC1E}" srcOrd="0" destOrd="0" presId="urn:microsoft.com/office/officeart/2008/layout/PictureAccentList"/>
    <dgm:cxn modelId="{06F4D66A-5E3C-4018-AAF9-BF93D0DB4EA7}" type="presParOf" srcId="{DCCFEAAB-C128-4D27-A907-5E9186A8EC1E}" destId="{DC746ED8-6C94-4CC1-926D-F31FBA512214}" srcOrd="0" destOrd="0" presId="urn:microsoft.com/office/officeart/2008/layout/PictureAccentList"/>
    <dgm:cxn modelId="{B4DC9960-46E3-4862-999A-CCE13719F0A7}" type="presParOf" srcId="{DC746ED8-6C94-4CC1-926D-F31FBA512214}" destId="{3B4F9E77-4C91-4308-A47B-9231F7342933}" srcOrd="0" destOrd="0" presId="urn:microsoft.com/office/officeart/2008/layout/PictureAccentList"/>
    <dgm:cxn modelId="{39C6D3CD-1E64-4F5F-ACA1-66202B4B34EA}" type="presParOf" srcId="{DCCFEAAB-C128-4D27-A907-5E9186A8EC1E}" destId="{6BA1B25E-E1E3-4448-806E-FF1500FC7EC7}" srcOrd="1" destOrd="0" presId="urn:microsoft.com/office/officeart/2008/layout/PictureAccentList"/>
    <dgm:cxn modelId="{BEE33ECA-C092-4609-8BD1-F5225FE89E82}" type="presParOf" srcId="{6BA1B25E-E1E3-4448-806E-FF1500FC7EC7}" destId="{8A446740-7B34-4300-BE5E-92F15392FDB4}" srcOrd="0" destOrd="0" presId="urn:microsoft.com/office/officeart/2008/layout/PictureAccentList"/>
    <dgm:cxn modelId="{264C0C06-CC9C-4709-9C1C-B780BC0286C8}" type="presParOf" srcId="{8A446740-7B34-4300-BE5E-92F15392FDB4}" destId="{F2004041-A091-4AD9-A8DF-98250DFFE67C}" srcOrd="0" destOrd="0" presId="urn:microsoft.com/office/officeart/2008/layout/PictureAccentList"/>
    <dgm:cxn modelId="{5D2985EE-03D3-473E-B9E7-348E0C687156}" type="presParOf" srcId="{8A446740-7B34-4300-BE5E-92F15392FDB4}" destId="{C10861CF-33F6-482C-BB02-B3B09F0D1819}" srcOrd="1" destOrd="0" presId="urn:microsoft.com/office/officeart/2008/layout/PictureAccentList"/>
    <dgm:cxn modelId="{3CD33811-2115-4E98-B0BD-6D11F18744FB}" type="presParOf" srcId="{6BA1B25E-E1E3-4448-806E-FF1500FC7EC7}" destId="{51DAAF1C-3C71-4210-AA61-7ACCC913F5B8}" srcOrd="1" destOrd="0" presId="urn:microsoft.com/office/officeart/2008/layout/PictureAccentList"/>
    <dgm:cxn modelId="{C24BE563-9A28-4C86-8D5B-864CB4F5A41B}" type="presParOf" srcId="{51DAAF1C-3C71-4210-AA61-7ACCC913F5B8}" destId="{B50B7045-312A-4D19-B006-11AB6EEE79E0}" srcOrd="0" destOrd="0" presId="urn:microsoft.com/office/officeart/2008/layout/PictureAccentList"/>
    <dgm:cxn modelId="{6A363425-17E6-46AB-8F19-E82F632AF2EC}" type="presParOf" srcId="{51DAAF1C-3C71-4210-AA61-7ACCC913F5B8}" destId="{60F9799C-B00E-4F98-A855-A9B1565A1227}" srcOrd="1" destOrd="0" presId="urn:microsoft.com/office/officeart/2008/layout/PictureAccentList"/>
    <dgm:cxn modelId="{684F5366-3980-428C-AF92-195082298807}" type="presParOf" srcId="{6BA1B25E-E1E3-4448-806E-FF1500FC7EC7}" destId="{8E9731FE-4F93-41A1-8B66-2268F7B373DA}" srcOrd="2" destOrd="0" presId="urn:microsoft.com/office/officeart/2008/layout/PictureAccentList"/>
    <dgm:cxn modelId="{C032B53F-089C-474F-BB63-3BB4D3C388CA}" type="presParOf" srcId="{8E9731FE-4F93-41A1-8B66-2268F7B373DA}" destId="{88B8C06E-1DD1-4711-B44B-4E7EDE9BEFCF}" srcOrd="0" destOrd="0" presId="urn:microsoft.com/office/officeart/2008/layout/PictureAccentList"/>
    <dgm:cxn modelId="{168A1CF0-1C32-44ED-919B-4071EE661A23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smtClean="0"/>
            <a:t>Развитие культуры, физической культуры и спорта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9 260,2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8 887,9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8 897,6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A4E34A36-6F85-4716-94A4-F8646841F21D}" type="presOf" srcId="{46E533DC-36A0-40FA-A2E5-129AD030AF9E}" destId="{60F9799C-B00E-4F98-A855-A9B1565A1227}" srcOrd="0" destOrd="0" presId="urn:microsoft.com/office/officeart/2008/layout/PictureAccentList"/>
    <dgm:cxn modelId="{E8AA47E6-12BF-48EF-9FB6-2E4611477ED1}" type="presOf" srcId="{0B61A3B8-FC61-4F6C-AD82-DEF6FA0406C3}" destId="{C10861CF-33F6-482C-BB02-B3B09F0D1819}" srcOrd="0" destOrd="0" presId="urn:microsoft.com/office/officeart/2008/layout/PictureAccentList"/>
    <dgm:cxn modelId="{F135516A-F5D5-4D4A-AE87-98F3463CD39F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1EC3F59-E2B5-4C90-95CC-2F31F0B0FE3D}" type="presOf" srcId="{484C03CE-861D-4DA8-B590-AF1FDF0EEEE3}" destId="{AA4E4690-9E2F-466C-BFF3-4316CC90443E}" srcOrd="0" destOrd="0" presId="urn:microsoft.com/office/officeart/2008/layout/PictureAccentList"/>
    <dgm:cxn modelId="{1502ADF4-D23D-4753-AC9C-F4F14797DE91}" type="presOf" srcId="{9E3AC48B-FC82-49DB-8066-2073DCE080CA}" destId="{3B4F9E77-4C91-4308-A47B-9231F7342933}" srcOrd="0" destOrd="0" presId="urn:microsoft.com/office/officeart/2008/layout/PictureAccentList"/>
    <dgm:cxn modelId="{504ED041-0DA0-4B20-88A7-5D2768DB9072}" type="presParOf" srcId="{AA4E4690-9E2F-466C-BFF3-4316CC90443E}" destId="{DCCFEAAB-C128-4D27-A907-5E9186A8EC1E}" srcOrd="0" destOrd="0" presId="urn:microsoft.com/office/officeart/2008/layout/PictureAccentList"/>
    <dgm:cxn modelId="{50D2FD38-48AB-4413-8765-26DB277D900B}" type="presParOf" srcId="{DCCFEAAB-C128-4D27-A907-5E9186A8EC1E}" destId="{DC746ED8-6C94-4CC1-926D-F31FBA512214}" srcOrd="0" destOrd="0" presId="urn:microsoft.com/office/officeart/2008/layout/PictureAccentList"/>
    <dgm:cxn modelId="{3A8AD2EE-D7BD-4E22-BFC8-FA668CDD6232}" type="presParOf" srcId="{DC746ED8-6C94-4CC1-926D-F31FBA512214}" destId="{3B4F9E77-4C91-4308-A47B-9231F7342933}" srcOrd="0" destOrd="0" presId="urn:microsoft.com/office/officeart/2008/layout/PictureAccentList"/>
    <dgm:cxn modelId="{6460AF45-CBD2-4B6F-8238-19E008BF991C}" type="presParOf" srcId="{DCCFEAAB-C128-4D27-A907-5E9186A8EC1E}" destId="{6BA1B25E-E1E3-4448-806E-FF1500FC7EC7}" srcOrd="1" destOrd="0" presId="urn:microsoft.com/office/officeart/2008/layout/PictureAccentList"/>
    <dgm:cxn modelId="{886A8BAC-9582-46AA-9E89-91C6C6DC37FF}" type="presParOf" srcId="{6BA1B25E-E1E3-4448-806E-FF1500FC7EC7}" destId="{8A446740-7B34-4300-BE5E-92F15392FDB4}" srcOrd="0" destOrd="0" presId="urn:microsoft.com/office/officeart/2008/layout/PictureAccentList"/>
    <dgm:cxn modelId="{A5B07D24-9EE4-41DE-A745-A73F7883A6FC}" type="presParOf" srcId="{8A446740-7B34-4300-BE5E-92F15392FDB4}" destId="{F2004041-A091-4AD9-A8DF-98250DFFE67C}" srcOrd="0" destOrd="0" presId="urn:microsoft.com/office/officeart/2008/layout/PictureAccentList"/>
    <dgm:cxn modelId="{AEB8D910-EDFE-408A-A139-7487072F3286}" type="presParOf" srcId="{8A446740-7B34-4300-BE5E-92F15392FDB4}" destId="{C10861CF-33F6-482C-BB02-B3B09F0D1819}" srcOrd="1" destOrd="0" presId="urn:microsoft.com/office/officeart/2008/layout/PictureAccentList"/>
    <dgm:cxn modelId="{261297E4-7896-44DA-B60F-213BA9296B0E}" type="presParOf" srcId="{6BA1B25E-E1E3-4448-806E-FF1500FC7EC7}" destId="{51DAAF1C-3C71-4210-AA61-7ACCC913F5B8}" srcOrd="1" destOrd="0" presId="urn:microsoft.com/office/officeart/2008/layout/PictureAccentList"/>
    <dgm:cxn modelId="{1EC16E8C-8397-471C-B587-29C6724EA61A}" type="presParOf" srcId="{51DAAF1C-3C71-4210-AA61-7ACCC913F5B8}" destId="{B50B7045-312A-4D19-B006-11AB6EEE79E0}" srcOrd="0" destOrd="0" presId="urn:microsoft.com/office/officeart/2008/layout/PictureAccentList"/>
    <dgm:cxn modelId="{FE4D8469-4C3D-4AA0-B40A-5DB827C8AAC3}" type="presParOf" srcId="{51DAAF1C-3C71-4210-AA61-7ACCC913F5B8}" destId="{60F9799C-B00E-4F98-A855-A9B1565A1227}" srcOrd="1" destOrd="0" presId="urn:microsoft.com/office/officeart/2008/layout/PictureAccentList"/>
    <dgm:cxn modelId="{6BB3A341-8A32-4C15-89A8-41590CB75A8A}" type="presParOf" srcId="{6BA1B25E-E1E3-4448-806E-FF1500FC7EC7}" destId="{8E9731FE-4F93-41A1-8B66-2268F7B373DA}" srcOrd="2" destOrd="0" presId="urn:microsoft.com/office/officeart/2008/layout/PictureAccentList"/>
    <dgm:cxn modelId="{4B0DEC57-9D20-4E4A-9F3D-C671BA5850EC}" type="presParOf" srcId="{8E9731FE-4F93-41A1-8B66-2268F7B373DA}" destId="{88B8C06E-1DD1-4711-B44B-4E7EDE9BEFCF}" srcOrd="0" destOrd="0" presId="urn:microsoft.com/office/officeart/2008/layout/PictureAccentList"/>
    <dgm:cxn modelId="{4D6F17AF-C773-432D-BAA8-EAE6AABFCCC9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Управление муниципальными финансами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843,1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787,5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787,5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ACD4-3650-4E17-9781-0CF32A7918BD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AC57FB9F-FD22-487F-937B-97D92FEA8157}" type="presOf" srcId="{0B61A3B8-FC61-4F6C-AD82-DEF6FA0406C3}" destId="{C10861CF-33F6-482C-BB02-B3B09F0D1819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8D8B3502-3272-4F65-B4B2-6F3B8C2E8226}" type="presOf" srcId="{46E533DC-36A0-40FA-A2E5-129AD030AF9E}" destId="{60F9799C-B00E-4F98-A855-A9B1565A122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0799FA93-7D4F-452F-8DCD-977F999E7F26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ED6B68FA-8FF2-46FC-8558-01B614AF6682}" type="presOf" srcId="{3AAE59F7-4907-4F77-9465-E83634F1C6D0}" destId="{A44A20EF-4531-44A1-BBA5-B58F6D53DA97}" srcOrd="0" destOrd="0" presId="urn:microsoft.com/office/officeart/2008/layout/PictureAccentList"/>
    <dgm:cxn modelId="{604196B0-18FA-4FA0-BD7B-912D5B8FEBD2}" type="presParOf" srcId="{AA4E4690-9E2F-466C-BFF3-4316CC90443E}" destId="{DCCFEAAB-C128-4D27-A907-5E9186A8EC1E}" srcOrd="0" destOrd="0" presId="urn:microsoft.com/office/officeart/2008/layout/PictureAccentList"/>
    <dgm:cxn modelId="{10538DD3-517A-4C18-ADF5-BCB4500C97E9}" type="presParOf" srcId="{DCCFEAAB-C128-4D27-A907-5E9186A8EC1E}" destId="{DC746ED8-6C94-4CC1-926D-F31FBA512214}" srcOrd="0" destOrd="0" presId="urn:microsoft.com/office/officeart/2008/layout/PictureAccentList"/>
    <dgm:cxn modelId="{7D69BB20-0E02-489B-98E1-30083A578156}" type="presParOf" srcId="{DC746ED8-6C94-4CC1-926D-F31FBA512214}" destId="{3B4F9E77-4C91-4308-A47B-9231F7342933}" srcOrd="0" destOrd="0" presId="urn:microsoft.com/office/officeart/2008/layout/PictureAccentList"/>
    <dgm:cxn modelId="{19455C8A-8828-4F07-AB8F-F8864E2A7B7A}" type="presParOf" srcId="{DCCFEAAB-C128-4D27-A907-5E9186A8EC1E}" destId="{6BA1B25E-E1E3-4448-806E-FF1500FC7EC7}" srcOrd="1" destOrd="0" presId="urn:microsoft.com/office/officeart/2008/layout/PictureAccentList"/>
    <dgm:cxn modelId="{08A57A4A-B3E4-412A-ACD9-493555A4F08C}" type="presParOf" srcId="{6BA1B25E-E1E3-4448-806E-FF1500FC7EC7}" destId="{8A446740-7B34-4300-BE5E-92F15392FDB4}" srcOrd="0" destOrd="0" presId="urn:microsoft.com/office/officeart/2008/layout/PictureAccentList"/>
    <dgm:cxn modelId="{8F84F562-CD97-41C9-957A-C549BAB979FD}" type="presParOf" srcId="{8A446740-7B34-4300-BE5E-92F15392FDB4}" destId="{F2004041-A091-4AD9-A8DF-98250DFFE67C}" srcOrd="0" destOrd="0" presId="urn:microsoft.com/office/officeart/2008/layout/PictureAccentList"/>
    <dgm:cxn modelId="{D9BE1EDC-4236-4514-BF7F-D8024E53AFC4}" type="presParOf" srcId="{8A446740-7B34-4300-BE5E-92F15392FDB4}" destId="{C10861CF-33F6-482C-BB02-B3B09F0D1819}" srcOrd="1" destOrd="0" presId="urn:microsoft.com/office/officeart/2008/layout/PictureAccentList"/>
    <dgm:cxn modelId="{732EADDD-7C29-4679-9827-6E932040085F}" type="presParOf" srcId="{6BA1B25E-E1E3-4448-806E-FF1500FC7EC7}" destId="{51DAAF1C-3C71-4210-AA61-7ACCC913F5B8}" srcOrd="1" destOrd="0" presId="urn:microsoft.com/office/officeart/2008/layout/PictureAccentList"/>
    <dgm:cxn modelId="{D722A2EC-E8E1-4009-B24F-4135388A4331}" type="presParOf" srcId="{51DAAF1C-3C71-4210-AA61-7ACCC913F5B8}" destId="{B50B7045-312A-4D19-B006-11AB6EEE79E0}" srcOrd="0" destOrd="0" presId="urn:microsoft.com/office/officeart/2008/layout/PictureAccentList"/>
    <dgm:cxn modelId="{D9828B8F-F8DB-463E-85D2-2B0800B0D574}" type="presParOf" srcId="{51DAAF1C-3C71-4210-AA61-7ACCC913F5B8}" destId="{60F9799C-B00E-4F98-A855-A9B1565A1227}" srcOrd="1" destOrd="0" presId="urn:microsoft.com/office/officeart/2008/layout/PictureAccentList"/>
    <dgm:cxn modelId="{79DB86AA-5DBC-4FC2-ADEB-E7971B573A2C}" type="presParOf" srcId="{6BA1B25E-E1E3-4448-806E-FF1500FC7EC7}" destId="{8E9731FE-4F93-41A1-8B66-2268F7B373DA}" srcOrd="2" destOrd="0" presId="urn:microsoft.com/office/officeart/2008/layout/PictureAccentList"/>
    <dgm:cxn modelId="{C4CFE71A-D4BD-42D5-9EAD-4C27191BDE20}" type="presParOf" srcId="{8E9731FE-4F93-41A1-8B66-2268F7B373DA}" destId="{88B8C06E-1DD1-4711-B44B-4E7EDE9BEFCF}" srcOrd="0" destOrd="0" presId="urn:microsoft.com/office/officeart/2008/layout/PictureAccentList"/>
    <dgm:cxn modelId="{8EAF3DC9-3560-4853-ACBD-38E7BFACDC8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64 876,1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20 000,0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0,0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A1AB0-879E-467B-BF90-79B48FA65953}" type="presOf" srcId="{9E3AC48B-FC82-49DB-8066-2073DCE080CA}" destId="{3B4F9E77-4C91-4308-A47B-9231F7342933}" srcOrd="0" destOrd="0" presId="urn:microsoft.com/office/officeart/2008/layout/PictureAccentList"/>
    <dgm:cxn modelId="{95D4343D-BF26-4191-AC64-3DAD923B6DA2}" type="presOf" srcId="{3AAE59F7-4907-4F77-9465-E83634F1C6D0}" destId="{A44A20EF-4531-44A1-BBA5-B58F6D53DA9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FCC91C74-5B89-4086-92D5-D28DA6EA7AFD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84A81B42-9D1B-41EF-B39D-34BBBB33EBE9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654496F-5D37-4993-884F-49F3823F0C79}" type="presOf" srcId="{484C03CE-861D-4DA8-B590-AF1FDF0EEEE3}" destId="{AA4E4690-9E2F-466C-BFF3-4316CC90443E}" srcOrd="0" destOrd="0" presId="urn:microsoft.com/office/officeart/2008/layout/PictureAccentList"/>
    <dgm:cxn modelId="{F9928113-2FE4-46A6-A4D8-C888FC6413B8}" type="presParOf" srcId="{AA4E4690-9E2F-466C-BFF3-4316CC90443E}" destId="{DCCFEAAB-C128-4D27-A907-5E9186A8EC1E}" srcOrd="0" destOrd="0" presId="urn:microsoft.com/office/officeart/2008/layout/PictureAccentList"/>
    <dgm:cxn modelId="{B2BFAA75-3C43-462E-8EE1-37B6A0037804}" type="presParOf" srcId="{DCCFEAAB-C128-4D27-A907-5E9186A8EC1E}" destId="{DC746ED8-6C94-4CC1-926D-F31FBA512214}" srcOrd="0" destOrd="0" presId="urn:microsoft.com/office/officeart/2008/layout/PictureAccentList"/>
    <dgm:cxn modelId="{6EF1B279-2E15-4796-B5F8-345A20652BCC}" type="presParOf" srcId="{DC746ED8-6C94-4CC1-926D-F31FBA512214}" destId="{3B4F9E77-4C91-4308-A47B-9231F7342933}" srcOrd="0" destOrd="0" presId="urn:microsoft.com/office/officeart/2008/layout/PictureAccentList"/>
    <dgm:cxn modelId="{B7721E0B-74EF-4DC6-851C-7DB1421B03E6}" type="presParOf" srcId="{DCCFEAAB-C128-4D27-A907-5E9186A8EC1E}" destId="{6BA1B25E-E1E3-4448-806E-FF1500FC7EC7}" srcOrd="1" destOrd="0" presId="urn:microsoft.com/office/officeart/2008/layout/PictureAccentList"/>
    <dgm:cxn modelId="{18081609-2A3E-488A-B85F-7B69D9FC09A7}" type="presParOf" srcId="{6BA1B25E-E1E3-4448-806E-FF1500FC7EC7}" destId="{8A446740-7B34-4300-BE5E-92F15392FDB4}" srcOrd="0" destOrd="0" presId="urn:microsoft.com/office/officeart/2008/layout/PictureAccentList"/>
    <dgm:cxn modelId="{186646A6-B90E-48E6-BC2A-79DC963B9EBD}" type="presParOf" srcId="{8A446740-7B34-4300-BE5E-92F15392FDB4}" destId="{F2004041-A091-4AD9-A8DF-98250DFFE67C}" srcOrd="0" destOrd="0" presId="urn:microsoft.com/office/officeart/2008/layout/PictureAccentList"/>
    <dgm:cxn modelId="{E38520A3-D131-485B-AD88-1DB7A0A766B3}" type="presParOf" srcId="{8A446740-7B34-4300-BE5E-92F15392FDB4}" destId="{C10861CF-33F6-482C-BB02-B3B09F0D1819}" srcOrd="1" destOrd="0" presId="urn:microsoft.com/office/officeart/2008/layout/PictureAccentList"/>
    <dgm:cxn modelId="{1EFB83E4-86CE-498B-B11E-1435BC62F8C0}" type="presParOf" srcId="{6BA1B25E-E1E3-4448-806E-FF1500FC7EC7}" destId="{51DAAF1C-3C71-4210-AA61-7ACCC913F5B8}" srcOrd="1" destOrd="0" presId="urn:microsoft.com/office/officeart/2008/layout/PictureAccentList"/>
    <dgm:cxn modelId="{CD025901-A93E-4C2E-8F00-D5B6000C1D93}" type="presParOf" srcId="{51DAAF1C-3C71-4210-AA61-7ACCC913F5B8}" destId="{B50B7045-312A-4D19-B006-11AB6EEE79E0}" srcOrd="0" destOrd="0" presId="urn:microsoft.com/office/officeart/2008/layout/PictureAccentList"/>
    <dgm:cxn modelId="{0312C7A4-1214-4CC6-AB53-21416F0AA353}" type="presParOf" srcId="{51DAAF1C-3C71-4210-AA61-7ACCC913F5B8}" destId="{60F9799C-B00E-4F98-A855-A9B1565A1227}" srcOrd="1" destOrd="0" presId="urn:microsoft.com/office/officeart/2008/layout/PictureAccentList"/>
    <dgm:cxn modelId="{D0C9F5AD-89A7-475F-AA0E-AD26D2F167EE}" type="presParOf" srcId="{6BA1B25E-E1E3-4448-806E-FF1500FC7EC7}" destId="{8E9731FE-4F93-41A1-8B66-2268F7B373DA}" srcOrd="2" destOrd="0" presId="urn:microsoft.com/office/officeart/2008/layout/PictureAccentList"/>
    <dgm:cxn modelId="{F9E35A8D-AD6C-4864-8F55-CD21C0FD9881}" type="presParOf" srcId="{8E9731FE-4F93-41A1-8B66-2268F7B373DA}" destId="{88B8C06E-1DD1-4711-B44B-4E7EDE9BEFCF}" srcOrd="0" destOrd="0" presId="urn:microsoft.com/office/officeart/2008/layout/PictureAccentList"/>
    <dgm:cxn modelId="{C0196F23-B4FA-4EF4-8047-373AC098B42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362AD-0E45-4EA6-B529-B51DB615666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4320B7-698C-477B-8E61-13096F7AA1BA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78C9E815-4BB3-4641-99E4-54549E703CA8}" type="parTrans" cxnId="{F6ABBE63-72E7-48B8-9A79-BE1E260D4B82}">
      <dgm:prSet/>
      <dgm:spPr/>
      <dgm:t>
        <a:bodyPr/>
        <a:lstStyle/>
        <a:p>
          <a:endParaRPr lang="ru-RU"/>
        </a:p>
      </dgm:t>
    </dgm:pt>
    <dgm:pt modelId="{B0B44205-EA14-45CE-B0BA-8497BB4E59C2}" type="sibTrans" cxnId="{F6ABBE63-72E7-48B8-9A79-BE1E260D4B82}">
      <dgm:prSet/>
      <dgm:spPr/>
      <dgm:t>
        <a:bodyPr/>
        <a:lstStyle/>
        <a:p>
          <a:endParaRPr lang="ru-RU"/>
        </a:p>
      </dgm:t>
    </dgm:pt>
    <dgm:pt modelId="{459023B6-03C9-4131-8DC0-F67C39C30CC1}">
      <dgm:prSet phldrT="[Текст]" custT="1"/>
      <dgm:spPr/>
      <dgm:t>
        <a:bodyPr/>
        <a:lstStyle/>
        <a:p>
          <a:r>
            <a:rPr lang="ru-RU" sz="1600" dirty="0" smtClean="0"/>
            <a:t>Неналоговые доходы</a:t>
          </a:r>
          <a:endParaRPr lang="ru-RU" sz="1600" dirty="0"/>
        </a:p>
      </dgm:t>
    </dgm:pt>
    <dgm:pt modelId="{305EB3B1-24AD-491C-B105-B6130A9D7BF3}" type="parTrans" cxnId="{B35E1353-37B8-49ED-9AD7-F9A54AC88880}">
      <dgm:prSet/>
      <dgm:spPr/>
      <dgm:t>
        <a:bodyPr/>
        <a:lstStyle/>
        <a:p>
          <a:endParaRPr lang="ru-RU"/>
        </a:p>
      </dgm:t>
    </dgm:pt>
    <dgm:pt modelId="{F722C12D-FCA3-4B95-90CA-1DBD80DC05C1}" type="sibTrans" cxnId="{B35E1353-37B8-49ED-9AD7-F9A54AC88880}">
      <dgm:prSet/>
      <dgm:spPr/>
      <dgm:t>
        <a:bodyPr/>
        <a:lstStyle/>
        <a:p>
          <a:endParaRPr lang="ru-RU"/>
        </a:p>
      </dgm:t>
    </dgm:pt>
    <dgm:pt modelId="{26782E6A-8698-410B-8E11-D9F55E3FDD29}">
      <dgm:prSet phldrT="[Текст]" custT="1"/>
      <dgm:spPr/>
      <dgm:t>
        <a:bodyPr/>
        <a:lstStyle/>
        <a:p>
          <a:r>
            <a:rPr lang="ru-RU" sz="1600" dirty="0" smtClean="0"/>
            <a:t>Безвозмездные поступления</a:t>
          </a:r>
          <a:endParaRPr lang="ru-RU" sz="1600" dirty="0"/>
        </a:p>
      </dgm:t>
    </dgm:pt>
    <dgm:pt modelId="{090EC76F-84BA-4C05-87F4-4EFD0ED5DAE6}" type="parTrans" cxnId="{9FA7AF9D-86D0-4FC2-AA6E-9C528A5EFE61}">
      <dgm:prSet/>
      <dgm:spPr/>
      <dgm:t>
        <a:bodyPr/>
        <a:lstStyle/>
        <a:p>
          <a:endParaRPr lang="ru-RU"/>
        </a:p>
      </dgm:t>
    </dgm:pt>
    <dgm:pt modelId="{F59E35C5-2614-4765-A800-A1025BD8CF03}" type="sibTrans" cxnId="{9FA7AF9D-86D0-4FC2-AA6E-9C528A5EFE61}">
      <dgm:prSet/>
      <dgm:spPr/>
      <dgm:t>
        <a:bodyPr/>
        <a:lstStyle/>
        <a:p>
          <a:endParaRPr lang="ru-RU"/>
        </a:p>
      </dgm:t>
    </dgm:pt>
    <dgm:pt modelId="{E3761C27-0E2A-405B-8035-23F6C9D6BDEB}">
      <dgm:prSet phldrT="[Текст]" custT="1"/>
      <dgm:spPr/>
      <dgm:t>
        <a:bodyPr/>
        <a:lstStyle/>
        <a:p>
          <a:r>
            <a:rPr lang="ru-RU" sz="1600" dirty="0" smtClean="0"/>
            <a:t>Налоговые доходы</a:t>
          </a:r>
          <a:endParaRPr lang="ru-RU" sz="1600" dirty="0"/>
        </a:p>
      </dgm:t>
    </dgm:pt>
    <dgm:pt modelId="{8B4B3534-8A92-4045-BD8B-CE2FB1B176A4}" type="sibTrans" cxnId="{6B53A099-86CE-4AF7-A734-754CE9873B73}">
      <dgm:prSet/>
      <dgm:spPr/>
      <dgm:t>
        <a:bodyPr/>
        <a:lstStyle/>
        <a:p>
          <a:endParaRPr lang="ru-RU"/>
        </a:p>
      </dgm:t>
    </dgm:pt>
    <dgm:pt modelId="{B0CC8982-F7F2-441F-A739-A966FE8A167D}" type="parTrans" cxnId="{6B53A099-86CE-4AF7-A734-754CE9873B73}">
      <dgm:prSet/>
      <dgm:spPr/>
      <dgm:t>
        <a:bodyPr/>
        <a:lstStyle/>
        <a:p>
          <a:endParaRPr lang="ru-RU"/>
        </a:p>
      </dgm:t>
    </dgm:pt>
    <dgm:pt modelId="{9869F14C-8C9B-4AC1-A635-07E003AED622}" type="pres">
      <dgm:prSet presAssocID="{39D362AD-0E45-4EA6-B529-B51DB61566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18D91F-60F6-4816-BE83-5EA1E717F8E1}" type="pres">
      <dgm:prSet presAssocID="{8C4320B7-698C-477B-8E61-13096F7AA1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378525-1DB4-49A5-92FC-C5C3C52DB1DA}" type="pres">
      <dgm:prSet presAssocID="{8C4320B7-698C-477B-8E61-13096F7AA1BA}" presName="rootComposite1" presStyleCnt="0"/>
      <dgm:spPr/>
      <dgm:t>
        <a:bodyPr/>
        <a:lstStyle/>
        <a:p>
          <a:endParaRPr lang="ru-RU"/>
        </a:p>
      </dgm:t>
    </dgm:pt>
    <dgm:pt modelId="{8F758C31-8C63-4D94-AD88-6C22BAAF4B95}" type="pres">
      <dgm:prSet presAssocID="{8C4320B7-698C-477B-8E61-13096F7AA1BA}" presName="rootText1" presStyleLbl="node0" presStyleIdx="0" presStyleCnt="1" custScaleY="73987" custLinFactNeighborX="18137" custLinFactNeighborY="-3796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7F9F56-ED5A-43D2-828E-B0E8D41CB7B3}" type="pres">
      <dgm:prSet presAssocID="{8C4320B7-698C-477B-8E61-13096F7AA1BA}" presName="titleText1" presStyleLbl="fgAcc0" presStyleIdx="0" presStyleCnt="1" custScaleX="146958" custLinFactY="-5768" custLinFactNeighborX="4898" custLinFactNeighborY="-100000">
        <dgm:presLayoutVars>
          <dgm:chMax val="0"/>
          <dgm:chPref val="0"/>
        </dgm:presLayoutVars>
      </dgm:prSet>
      <dgm:spPr>
        <a:prstGeom prst="ellipseRibbon2">
          <a:avLst/>
        </a:prstGeom>
      </dgm:spPr>
      <dgm:t>
        <a:bodyPr/>
        <a:lstStyle/>
        <a:p>
          <a:endParaRPr lang="ru-RU"/>
        </a:p>
      </dgm:t>
    </dgm:pt>
    <dgm:pt modelId="{928B2EB2-4A9D-47B3-A7FE-75975B8A8933}" type="pres">
      <dgm:prSet presAssocID="{8C4320B7-698C-477B-8E61-13096F7AA1BA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64BAA16-1A16-40D8-8DA4-B2970170BBC9}" type="pres">
      <dgm:prSet presAssocID="{8C4320B7-698C-477B-8E61-13096F7AA1BA}" presName="hierChild2" presStyleCnt="0"/>
      <dgm:spPr/>
      <dgm:t>
        <a:bodyPr/>
        <a:lstStyle/>
        <a:p>
          <a:endParaRPr lang="ru-RU"/>
        </a:p>
      </dgm:t>
    </dgm:pt>
    <dgm:pt modelId="{DB12A706-A66C-4306-B61F-2C956427DEEC}" type="pres">
      <dgm:prSet presAssocID="{B0CC8982-F7F2-441F-A739-A966FE8A16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F4978E9-42B8-4533-B52E-7FC11809D993}" type="pres">
      <dgm:prSet presAssocID="{E3761C27-0E2A-405B-8035-23F6C9D6BDE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46278C7-E7D5-4FFC-BBAB-DDE5A905BED4}" type="pres">
      <dgm:prSet presAssocID="{E3761C27-0E2A-405B-8035-23F6C9D6BDEB}" presName="rootComposite" presStyleCnt="0"/>
      <dgm:spPr/>
      <dgm:t>
        <a:bodyPr/>
        <a:lstStyle/>
        <a:p>
          <a:endParaRPr lang="ru-RU"/>
        </a:p>
      </dgm:t>
    </dgm:pt>
    <dgm:pt modelId="{E96DF8C4-F8D5-404B-A6D2-FEFDFB81FD21}" type="pres">
      <dgm:prSet presAssocID="{E3761C27-0E2A-405B-8035-23F6C9D6BDEB}" presName="rootText" presStyleLbl="node1" presStyleIdx="0" presStyleCnt="3" custLinFactNeighborX="11017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C2D8DC1-BCC8-49A7-9360-29826639741F}" type="pres">
      <dgm:prSet presAssocID="{E3761C27-0E2A-405B-8035-23F6C9D6BDEB}" presName="titleText2" presStyleLbl="fgAcc1" presStyleIdx="0" presStyleCnt="3" custScaleX="180436" custScaleY="679892" custLinFactY="20049" custLinFactNeighborX="-6090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D1144F8-2F95-4C3B-894E-120D809543D6}" type="pres">
      <dgm:prSet presAssocID="{E3761C27-0E2A-405B-8035-23F6C9D6BDEB}" presName="rootConnector" presStyleLbl="node2" presStyleIdx="0" presStyleCnt="0"/>
      <dgm:spPr/>
      <dgm:t>
        <a:bodyPr/>
        <a:lstStyle/>
        <a:p>
          <a:endParaRPr lang="ru-RU"/>
        </a:p>
      </dgm:t>
    </dgm:pt>
    <dgm:pt modelId="{A752D4FA-AD53-4031-AFFA-7DCE17971C1E}" type="pres">
      <dgm:prSet presAssocID="{E3761C27-0E2A-405B-8035-23F6C9D6BDEB}" presName="hierChild4" presStyleCnt="0"/>
      <dgm:spPr/>
      <dgm:t>
        <a:bodyPr/>
        <a:lstStyle/>
        <a:p>
          <a:endParaRPr lang="ru-RU"/>
        </a:p>
      </dgm:t>
    </dgm:pt>
    <dgm:pt modelId="{63886784-D7B8-47AD-9AFD-20803722853A}" type="pres">
      <dgm:prSet presAssocID="{E3761C27-0E2A-405B-8035-23F6C9D6BDEB}" presName="hierChild5" presStyleCnt="0"/>
      <dgm:spPr/>
      <dgm:t>
        <a:bodyPr/>
        <a:lstStyle/>
        <a:p>
          <a:endParaRPr lang="ru-RU"/>
        </a:p>
      </dgm:t>
    </dgm:pt>
    <dgm:pt modelId="{35B9DF6C-E0B4-47E4-9FD8-D3F7205F55FD}" type="pres">
      <dgm:prSet presAssocID="{305EB3B1-24AD-491C-B105-B6130A9D7B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C04D23-EC30-409B-BD01-B7EB5C2E0771}" type="pres">
      <dgm:prSet presAssocID="{459023B6-03C9-4131-8DC0-F67C39C30CC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9907A1B-C222-498E-B468-966DCD5593E2}" type="pres">
      <dgm:prSet presAssocID="{459023B6-03C9-4131-8DC0-F67C39C30CC1}" presName="rootComposite" presStyleCnt="0"/>
      <dgm:spPr/>
      <dgm:t>
        <a:bodyPr/>
        <a:lstStyle/>
        <a:p>
          <a:endParaRPr lang="ru-RU"/>
        </a:p>
      </dgm:t>
    </dgm:pt>
    <dgm:pt modelId="{B2A8F8B1-6186-465D-96C3-AEF7C8929E5B}" type="pres">
      <dgm:prSet presAssocID="{459023B6-03C9-4131-8DC0-F67C39C30CC1}" presName="rootText" presStyleLbl="node1" presStyleIdx="1" presStyleCnt="3" custLinFactNeighborX="17475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526F969-0DC1-4A61-8D9D-3A691BD6AD41}" type="pres">
      <dgm:prSet presAssocID="{459023B6-03C9-4131-8DC0-F67C39C30CC1}" presName="titleText2" presStyleLbl="fgAcc1" presStyleIdx="1" presStyleCnt="3" custScaleX="173068" custScaleY="671394" custLinFactY="20049" custLinFactNeighborX="3786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F77D1FA-8050-467F-A671-276E02E9BAE1}" type="pres">
      <dgm:prSet presAssocID="{459023B6-03C9-4131-8DC0-F67C39C30CC1}" presName="rootConnector" presStyleLbl="node2" presStyleIdx="0" presStyleCnt="0"/>
      <dgm:spPr/>
      <dgm:t>
        <a:bodyPr/>
        <a:lstStyle/>
        <a:p>
          <a:endParaRPr lang="ru-RU"/>
        </a:p>
      </dgm:t>
    </dgm:pt>
    <dgm:pt modelId="{17502575-0BC8-4F01-A8DB-D811A7992338}" type="pres">
      <dgm:prSet presAssocID="{459023B6-03C9-4131-8DC0-F67C39C30CC1}" presName="hierChild4" presStyleCnt="0"/>
      <dgm:spPr/>
      <dgm:t>
        <a:bodyPr/>
        <a:lstStyle/>
        <a:p>
          <a:endParaRPr lang="ru-RU"/>
        </a:p>
      </dgm:t>
    </dgm:pt>
    <dgm:pt modelId="{2B0654EC-4D94-4041-B3DB-D51229AF95C6}" type="pres">
      <dgm:prSet presAssocID="{459023B6-03C9-4131-8DC0-F67C39C30CC1}" presName="hierChild5" presStyleCnt="0"/>
      <dgm:spPr/>
      <dgm:t>
        <a:bodyPr/>
        <a:lstStyle/>
        <a:p>
          <a:endParaRPr lang="ru-RU"/>
        </a:p>
      </dgm:t>
    </dgm:pt>
    <dgm:pt modelId="{CCD5902C-1F26-4A82-B061-18248A68C567}" type="pres">
      <dgm:prSet presAssocID="{090EC76F-84BA-4C05-87F4-4EFD0ED5DAE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2A8ED4-15EA-4097-B607-27A689524B30}" type="pres">
      <dgm:prSet presAssocID="{26782E6A-8698-410B-8E11-D9F55E3FDD2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82558B0-EEAC-4EBC-A0EF-EC8125485F8A}" type="pres">
      <dgm:prSet presAssocID="{26782E6A-8698-410B-8E11-D9F55E3FDD29}" presName="rootComposite" presStyleCnt="0"/>
      <dgm:spPr/>
      <dgm:t>
        <a:bodyPr/>
        <a:lstStyle/>
        <a:p>
          <a:endParaRPr lang="ru-RU"/>
        </a:p>
      </dgm:t>
    </dgm:pt>
    <dgm:pt modelId="{15BDD2A1-7599-458B-9847-EF8287DBBC7B}" type="pres">
      <dgm:prSet presAssocID="{26782E6A-8698-410B-8E11-D9F55E3FDD29}" presName="rootText" presStyleLbl="node1" presStyleIdx="2" presStyleCnt="3" custLinFactNeighborX="10303" custLinFactNeighborY="-7128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854DC5-376D-4F3E-AADD-A1FD96AFE9CE}" type="pres">
      <dgm:prSet presAssocID="{26782E6A-8698-410B-8E11-D9F55E3FDD29}" presName="titleText2" presStyleLbl="fgAcc1" presStyleIdx="2" presStyleCnt="3" custScaleX="178211" custScaleY="771029" custLinFactNeighborX="-6731" custLinFactNeighborY="93082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4B2303A-70D9-46BD-A8E9-911071E3E644}" type="pres">
      <dgm:prSet presAssocID="{26782E6A-8698-410B-8E11-D9F55E3FDD29}" presName="rootConnector" presStyleLbl="node2" presStyleIdx="0" presStyleCnt="0"/>
      <dgm:spPr/>
      <dgm:t>
        <a:bodyPr/>
        <a:lstStyle/>
        <a:p>
          <a:endParaRPr lang="ru-RU"/>
        </a:p>
      </dgm:t>
    </dgm:pt>
    <dgm:pt modelId="{82D05EF1-F532-4AEA-A992-44BADF8A6ABD}" type="pres">
      <dgm:prSet presAssocID="{26782E6A-8698-410B-8E11-D9F55E3FDD29}" presName="hierChild4" presStyleCnt="0"/>
      <dgm:spPr/>
      <dgm:t>
        <a:bodyPr/>
        <a:lstStyle/>
        <a:p>
          <a:endParaRPr lang="ru-RU"/>
        </a:p>
      </dgm:t>
    </dgm:pt>
    <dgm:pt modelId="{B1B3CA66-89C4-4B1C-B3A3-749BDF053D7E}" type="pres">
      <dgm:prSet presAssocID="{26782E6A-8698-410B-8E11-D9F55E3FDD29}" presName="hierChild5" presStyleCnt="0"/>
      <dgm:spPr/>
      <dgm:t>
        <a:bodyPr/>
        <a:lstStyle/>
        <a:p>
          <a:endParaRPr lang="ru-RU"/>
        </a:p>
      </dgm:t>
    </dgm:pt>
    <dgm:pt modelId="{3084E9C3-ACDE-4B44-90C3-EC8743564A5E}" type="pres">
      <dgm:prSet presAssocID="{8C4320B7-698C-477B-8E61-13096F7AA1BA}" presName="hierChild3" presStyleCnt="0"/>
      <dgm:spPr/>
      <dgm:t>
        <a:bodyPr/>
        <a:lstStyle/>
        <a:p>
          <a:endParaRPr lang="ru-RU"/>
        </a:p>
      </dgm:t>
    </dgm:pt>
  </dgm:ptLst>
  <dgm:cxnLst>
    <dgm:cxn modelId="{DD59614C-50C6-4C26-90A6-EC7DE8235846}" type="presOf" srcId="{E3761C27-0E2A-405B-8035-23F6C9D6BDEB}" destId="{E96DF8C4-F8D5-404B-A6D2-FEFDFB81FD21}" srcOrd="0" destOrd="0" presId="urn:microsoft.com/office/officeart/2008/layout/NameandTitleOrganizationalChart"/>
    <dgm:cxn modelId="{9FA7AF9D-86D0-4FC2-AA6E-9C528A5EFE61}" srcId="{8C4320B7-698C-477B-8E61-13096F7AA1BA}" destId="{26782E6A-8698-410B-8E11-D9F55E3FDD29}" srcOrd="2" destOrd="0" parTransId="{090EC76F-84BA-4C05-87F4-4EFD0ED5DAE6}" sibTransId="{F59E35C5-2614-4765-A800-A1025BD8CF03}"/>
    <dgm:cxn modelId="{C03B25F1-B0FF-41A4-9C56-BE39C1A27840}" type="presOf" srcId="{8C4320B7-698C-477B-8E61-13096F7AA1BA}" destId="{8F758C31-8C63-4D94-AD88-6C22BAAF4B95}" srcOrd="0" destOrd="0" presId="urn:microsoft.com/office/officeart/2008/layout/NameandTitleOrganizationalChart"/>
    <dgm:cxn modelId="{4A583238-DCE5-48B9-8558-84D89D7B7110}" type="presOf" srcId="{459023B6-03C9-4131-8DC0-F67C39C30CC1}" destId="{9F77D1FA-8050-467F-A671-276E02E9BAE1}" srcOrd="1" destOrd="0" presId="urn:microsoft.com/office/officeart/2008/layout/NameandTitleOrganizationalChart"/>
    <dgm:cxn modelId="{62AD1A9B-43F3-45F4-87DD-8714D982AC8D}" type="presOf" srcId="{8C4320B7-698C-477B-8E61-13096F7AA1BA}" destId="{928B2EB2-4A9D-47B3-A7FE-75975B8A8933}" srcOrd="1" destOrd="0" presId="urn:microsoft.com/office/officeart/2008/layout/NameandTitleOrganizationalChart"/>
    <dgm:cxn modelId="{678AC505-641A-4CAE-9168-B046F229C18C}" type="presOf" srcId="{26782E6A-8698-410B-8E11-D9F55E3FDD29}" destId="{15BDD2A1-7599-458B-9847-EF8287DBBC7B}" srcOrd="0" destOrd="0" presId="urn:microsoft.com/office/officeart/2008/layout/NameandTitleOrganizationalChart"/>
    <dgm:cxn modelId="{11804374-7F66-437C-8DD9-665BAE055040}" type="presOf" srcId="{F722C12D-FCA3-4B95-90CA-1DBD80DC05C1}" destId="{5526F969-0DC1-4A61-8D9D-3A691BD6AD41}" srcOrd="0" destOrd="0" presId="urn:microsoft.com/office/officeart/2008/layout/NameandTitleOrganizationalChart"/>
    <dgm:cxn modelId="{FC137782-E2FB-4603-9983-DBA80598C367}" type="presOf" srcId="{39D362AD-0E45-4EA6-B529-B51DB615666D}" destId="{9869F14C-8C9B-4AC1-A635-07E003AED622}" srcOrd="0" destOrd="0" presId="urn:microsoft.com/office/officeart/2008/layout/NameandTitleOrganizationalChart"/>
    <dgm:cxn modelId="{6BC1DD0E-81F3-4C34-B4AA-B04154F9B20E}" type="presOf" srcId="{B0CC8982-F7F2-441F-A739-A966FE8A167D}" destId="{DB12A706-A66C-4306-B61F-2C956427DEEC}" srcOrd="0" destOrd="0" presId="urn:microsoft.com/office/officeart/2008/layout/NameandTitleOrganizationalChart"/>
    <dgm:cxn modelId="{F6ABBE63-72E7-48B8-9A79-BE1E260D4B82}" srcId="{39D362AD-0E45-4EA6-B529-B51DB615666D}" destId="{8C4320B7-698C-477B-8E61-13096F7AA1BA}" srcOrd="0" destOrd="0" parTransId="{78C9E815-4BB3-4641-99E4-54549E703CA8}" sibTransId="{B0B44205-EA14-45CE-B0BA-8497BB4E59C2}"/>
    <dgm:cxn modelId="{D829FBF5-AA03-4F9B-ACA3-5E13A02EFFCD}" type="presOf" srcId="{F59E35C5-2614-4765-A800-A1025BD8CF03}" destId="{14854DC5-376D-4F3E-AADD-A1FD96AFE9CE}" srcOrd="0" destOrd="0" presId="urn:microsoft.com/office/officeart/2008/layout/NameandTitleOrganizationalChart"/>
    <dgm:cxn modelId="{FD5F6EA7-08A4-4A6F-B39B-4078E8DF42FD}" type="presOf" srcId="{8B4B3534-8A92-4045-BD8B-CE2FB1B176A4}" destId="{5C2D8DC1-BCC8-49A7-9360-29826639741F}" srcOrd="0" destOrd="0" presId="urn:microsoft.com/office/officeart/2008/layout/NameandTitleOrganizationalChart"/>
    <dgm:cxn modelId="{CDD2B0CA-F867-4AFC-A13D-B1B97E66B7EF}" type="presOf" srcId="{459023B6-03C9-4131-8DC0-F67C39C30CC1}" destId="{B2A8F8B1-6186-465D-96C3-AEF7C8929E5B}" srcOrd="0" destOrd="0" presId="urn:microsoft.com/office/officeart/2008/layout/NameandTitleOrganizationalChart"/>
    <dgm:cxn modelId="{B35E1353-37B8-49ED-9AD7-F9A54AC88880}" srcId="{8C4320B7-698C-477B-8E61-13096F7AA1BA}" destId="{459023B6-03C9-4131-8DC0-F67C39C30CC1}" srcOrd="1" destOrd="0" parTransId="{305EB3B1-24AD-491C-B105-B6130A9D7BF3}" sibTransId="{F722C12D-FCA3-4B95-90CA-1DBD80DC05C1}"/>
    <dgm:cxn modelId="{F2142F85-72D4-43CC-BCC4-031276A48AD6}" type="presOf" srcId="{090EC76F-84BA-4C05-87F4-4EFD0ED5DAE6}" destId="{CCD5902C-1F26-4A82-B061-18248A68C567}" srcOrd="0" destOrd="0" presId="urn:microsoft.com/office/officeart/2008/layout/NameandTitleOrganizationalChart"/>
    <dgm:cxn modelId="{C7D9B37C-BE95-42AD-917A-A51EB8706444}" type="presOf" srcId="{B0B44205-EA14-45CE-B0BA-8497BB4E59C2}" destId="{277F9F56-ED5A-43D2-828E-B0E8D41CB7B3}" srcOrd="0" destOrd="0" presId="urn:microsoft.com/office/officeart/2008/layout/NameandTitleOrganizationalChart"/>
    <dgm:cxn modelId="{D1117264-2184-43EA-90DB-0E4118FEC17B}" type="presOf" srcId="{26782E6A-8698-410B-8E11-D9F55E3FDD29}" destId="{54B2303A-70D9-46BD-A8E9-911071E3E644}" srcOrd="1" destOrd="0" presId="urn:microsoft.com/office/officeart/2008/layout/NameandTitleOrganizationalChart"/>
    <dgm:cxn modelId="{1079F98B-0FDA-4690-B96D-3CD9B056F341}" type="presOf" srcId="{E3761C27-0E2A-405B-8035-23F6C9D6BDEB}" destId="{FD1144F8-2F95-4C3B-894E-120D809543D6}" srcOrd="1" destOrd="0" presId="urn:microsoft.com/office/officeart/2008/layout/NameandTitleOrganizationalChart"/>
    <dgm:cxn modelId="{6B53A099-86CE-4AF7-A734-754CE9873B73}" srcId="{8C4320B7-698C-477B-8E61-13096F7AA1BA}" destId="{E3761C27-0E2A-405B-8035-23F6C9D6BDEB}" srcOrd="0" destOrd="0" parTransId="{B0CC8982-F7F2-441F-A739-A966FE8A167D}" sibTransId="{8B4B3534-8A92-4045-BD8B-CE2FB1B176A4}"/>
    <dgm:cxn modelId="{8A867EE9-326A-49BF-8DEE-D1788C3E635B}" type="presOf" srcId="{305EB3B1-24AD-491C-B105-B6130A9D7BF3}" destId="{35B9DF6C-E0B4-47E4-9FD8-D3F7205F55FD}" srcOrd="0" destOrd="0" presId="urn:microsoft.com/office/officeart/2008/layout/NameandTitleOrganizationalChart"/>
    <dgm:cxn modelId="{90DFE288-A53A-40A6-90B8-94406127AF59}" type="presParOf" srcId="{9869F14C-8C9B-4AC1-A635-07E003AED622}" destId="{8E18D91F-60F6-4816-BE83-5EA1E717F8E1}" srcOrd="0" destOrd="0" presId="urn:microsoft.com/office/officeart/2008/layout/NameandTitleOrganizationalChart"/>
    <dgm:cxn modelId="{55243A6E-E83F-4A85-B2C5-C9B7479CDE51}" type="presParOf" srcId="{8E18D91F-60F6-4816-BE83-5EA1E717F8E1}" destId="{5C378525-1DB4-49A5-92FC-C5C3C52DB1DA}" srcOrd="0" destOrd="0" presId="urn:microsoft.com/office/officeart/2008/layout/NameandTitleOrganizationalChart"/>
    <dgm:cxn modelId="{579CC60D-DA37-4910-8834-4C7E6E95F22B}" type="presParOf" srcId="{5C378525-1DB4-49A5-92FC-C5C3C52DB1DA}" destId="{8F758C31-8C63-4D94-AD88-6C22BAAF4B95}" srcOrd="0" destOrd="0" presId="urn:microsoft.com/office/officeart/2008/layout/NameandTitleOrganizationalChart"/>
    <dgm:cxn modelId="{7F3ECDD9-751E-4B71-8FAF-304CB46CB5D4}" type="presParOf" srcId="{5C378525-1DB4-49A5-92FC-C5C3C52DB1DA}" destId="{277F9F56-ED5A-43D2-828E-B0E8D41CB7B3}" srcOrd="1" destOrd="0" presId="urn:microsoft.com/office/officeart/2008/layout/NameandTitleOrganizationalChart"/>
    <dgm:cxn modelId="{B49022B8-FDB2-4BEE-9487-7D76C40AE42A}" type="presParOf" srcId="{5C378525-1DB4-49A5-92FC-C5C3C52DB1DA}" destId="{928B2EB2-4A9D-47B3-A7FE-75975B8A8933}" srcOrd="2" destOrd="0" presId="urn:microsoft.com/office/officeart/2008/layout/NameandTitleOrganizationalChart"/>
    <dgm:cxn modelId="{51AA5BE9-2884-4704-8128-24C5CDCD192A}" type="presParOf" srcId="{8E18D91F-60F6-4816-BE83-5EA1E717F8E1}" destId="{164BAA16-1A16-40D8-8DA4-B2970170BBC9}" srcOrd="1" destOrd="0" presId="urn:microsoft.com/office/officeart/2008/layout/NameandTitleOrganizationalChart"/>
    <dgm:cxn modelId="{DD2ED3F6-9E37-462B-9B46-5AD57006807F}" type="presParOf" srcId="{164BAA16-1A16-40D8-8DA4-B2970170BBC9}" destId="{DB12A706-A66C-4306-B61F-2C956427DEEC}" srcOrd="0" destOrd="0" presId="urn:microsoft.com/office/officeart/2008/layout/NameandTitleOrganizationalChart"/>
    <dgm:cxn modelId="{865A244A-E9E0-4591-AC74-E9C8FB180CAB}" type="presParOf" srcId="{164BAA16-1A16-40D8-8DA4-B2970170BBC9}" destId="{4F4978E9-42B8-4533-B52E-7FC11809D993}" srcOrd="1" destOrd="0" presId="urn:microsoft.com/office/officeart/2008/layout/NameandTitleOrganizationalChart"/>
    <dgm:cxn modelId="{AC009802-40FD-46B3-B5F9-682C894C1828}" type="presParOf" srcId="{4F4978E9-42B8-4533-B52E-7FC11809D993}" destId="{746278C7-E7D5-4FFC-BBAB-DDE5A905BED4}" srcOrd="0" destOrd="0" presId="urn:microsoft.com/office/officeart/2008/layout/NameandTitleOrganizationalChart"/>
    <dgm:cxn modelId="{903DB489-1A11-495D-93B6-A69F5CC9EBF8}" type="presParOf" srcId="{746278C7-E7D5-4FFC-BBAB-DDE5A905BED4}" destId="{E96DF8C4-F8D5-404B-A6D2-FEFDFB81FD21}" srcOrd="0" destOrd="0" presId="urn:microsoft.com/office/officeart/2008/layout/NameandTitleOrganizationalChart"/>
    <dgm:cxn modelId="{283D68D4-6948-42AA-AF1B-1F9BEB7398AC}" type="presParOf" srcId="{746278C7-E7D5-4FFC-BBAB-DDE5A905BED4}" destId="{5C2D8DC1-BCC8-49A7-9360-29826639741F}" srcOrd="1" destOrd="0" presId="urn:microsoft.com/office/officeart/2008/layout/NameandTitleOrganizationalChart"/>
    <dgm:cxn modelId="{01B9095C-02E5-4539-A02B-3A38BC8F7D44}" type="presParOf" srcId="{746278C7-E7D5-4FFC-BBAB-DDE5A905BED4}" destId="{FD1144F8-2F95-4C3B-894E-120D809543D6}" srcOrd="2" destOrd="0" presId="urn:microsoft.com/office/officeart/2008/layout/NameandTitleOrganizationalChart"/>
    <dgm:cxn modelId="{02661CC8-84CE-4786-B28F-BBF94BCF13A5}" type="presParOf" srcId="{4F4978E9-42B8-4533-B52E-7FC11809D993}" destId="{A752D4FA-AD53-4031-AFFA-7DCE17971C1E}" srcOrd="1" destOrd="0" presId="urn:microsoft.com/office/officeart/2008/layout/NameandTitleOrganizationalChart"/>
    <dgm:cxn modelId="{0587B9C9-E74A-444E-8CC5-28D63CF1C156}" type="presParOf" srcId="{4F4978E9-42B8-4533-B52E-7FC11809D993}" destId="{63886784-D7B8-47AD-9AFD-20803722853A}" srcOrd="2" destOrd="0" presId="urn:microsoft.com/office/officeart/2008/layout/NameandTitleOrganizationalChart"/>
    <dgm:cxn modelId="{DB8D7875-ADCC-4DF3-8A4F-899A7E89773C}" type="presParOf" srcId="{164BAA16-1A16-40D8-8DA4-B2970170BBC9}" destId="{35B9DF6C-E0B4-47E4-9FD8-D3F7205F55FD}" srcOrd="2" destOrd="0" presId="urn:microsoft.com/office/officeart/2008/layout/NameandTitleOrganizationalChart"/>
    <dgm:cxn modelId="{061F54A9-5A4E-478C-9CE9-CE25FB889397}" type="presParOf" srcId="{164BAA16-1A16-40D8-8DA4-B2970170BBC9}" destId="{CDC04D23-EC30-409B-BD01-B7EB5C2E0771}" srcOrd="3" destOrd="0" presId="urn:microsoft.com/office/officeart/2008/layout/NameandTitleOrganizationalChart"/>
    <dgm:cxn modelId="{5207E2E9-7E8A-4480-9116-D38DABDFDC30}" type="presParOf" srcId="{CDC04D23-EC30-409B-BD01-B7EB5C2E0771}" destId="{19907A1B-C222-498E-B468-966DCD5593E2}" srcOrd="0" destOrd="0" presId="urn:microsoft.com/office/officeart/2008/layout/NameandTitleOrganizationalChart"/>
    <dgm:cxn modelId="{C4E58418-41D1-4BDB-A867-2E5158E71295}" type="presParOf" srcId="{19907A1B-C222-498E-B468-966DCD5593E2}" destId="{B2A8F8B1-6186-465D-96C3-AEF7C8929E5B}" srcOrd="0" destOrd="0" presId="urn:microsoft.com/office/officeart/2008/layout/NameandTitleOrganizationalChart"/>
    <dgm:cxn modelId="{7EEC0D12-9225-472A-AC71-83312AB74A27}" type="presParOf" srcId="{19907A1B-C222-498E-B468-966DCD5593E2}" destId="{5526F969-0DC1-4A61-8D9D-3A691BD6AD41}" srcOrd="1" destOrd="0" presId="urn:microsoft.com/office/officeart/2008/layout/NameandTitleOrganizationalChart"/>
    <dgm:cxn modelId="{C338A81B-0919-48D5-9D78-537ABE4E32C6}" type="presParOf" srcId="{19907A1B-C222-498E-B468-966DCD5593E2}" destId="{9F77D1FA-8050-467F-A671-276E02E9BAE1}" srcOrd="2" destOrd="0" presId="urn:microsoft.com/office/officeart/2008/layout/NameandTitleOrganizationalChart"/>
    <dgm:cxn modelId="{29EAF415-A665-4E1A-880A-C6282AF65F46}" type="presParOf" srcId="{CDC04D23-EC30-409B-BD01-B7EB5C2E0771}" destId="{17502575-0BC8-4F01-A8DB-D811A7992338}" srcOrd="1" destOrd="0" presId="urn:microsoft.com/office/officeart/2008/layout/NameandTitleOrganizationalChart"/>
    <dgm:cxn modelId="{631E6313-DB40-4A84-85C8-5503F7FF85CC}" type="presParOf" srcId="{CDC04D23-EC30-409B-BD01-B7EB5C2E0771}" destId="{2B0654EC-4D94-4041-B3DB-D51229AF95C6}" srcOrd="2" destOrd="0" presId="urn:microsoft.com/office/officeart/2008/layout/NameandTitleOrganizationalChart"/>
    <dgm:cxn modelId="{0E06B1B6-C724-4278-AA20-13D18B79C011}" type="presParOf" srcId="{164BAA16-1A16-40D8-8DA4-B2970170BBC9}" destId="{CCD5902C-1F26-4A82-B061-18248A68C567}" srcOrd="4" destOrd="0" presId="urn:microsoft.com/office/officeart/2008/layout/NameandTitleOrganizationalChart"/>
    <dgm:cxn modelId="{85651B55-B3B7-4BF3-A2D2-249FD44E295C}" type="presParOf" srcId="{164BAA16-1A16-40D8-8DA4-B2970170BBC9}" destId="{1E2A8ED4-15EA-4097-B607-27A689524B30}" srcOrd="5" destOrd="0" presId="urn:microsoft.com/office/officeart/2008/layout/NameandTitleOrganizationalChart"/>
    <dgm:cxn modelId="{05E1E9C6-D62E-4446-8029-719B7454139A}" type="presParOf" srcId="{1E2A8ED4-15EA-4097-B607-27A689524B30}" destId="{282558B0-EEAC-4EBC-A0EF-EC8125485F8A}" srcOrd="0" destOrd="0" presId="urn:microsoft.com/office/officeart/2008/layout/NameandTitleOrganizationalChart"/>
    <dgm:cxn modelId="{6942802F-EF39-4D3F-8F68-BBD4DA9CD32F}" type="presParOf" srcId="{282558B0-EEAC-4EBC-A0EF-EC8125485F8A}" destId="{15BDD2A1-7599-458B-9847-EF8287DBBC7B}" srcOrd="0" destOrd="0" presId="urn:microsoft.com/office/officeart/2008/layout/NameandTitleOrganizationalChart"/>
    <dgm:cxn modelId="{D4FCD962-0C5B-43CA-89ED-16DEEC31F792}" type="presParOf" srcId="{282558B0-EEAC-4EBC-A0EF-EC8125485F8A}" destId="{14854DC5-376D-4F3E-AADD-A1FD96AFE9CE}" srcOrd="1" destOrd="0" presId="urn:microsoft.com/office/officeart/2008/layout/NameandTitleOrganizationalChart"/>
    <dgm:cxn modelId="{E5F66163-86C2-4730-9F58-8C44B97BA9B8}" type="presParOf" srcId="{282558B0-EEAC-4EBC-A0EF-EC8125485F8A}" destId="{54B2303A-70D9-46BD-A8E9-911071E3E644}" srcOrd="2" destOrd="0" presId="urn:microsoft.com/office/officeart/2008/layout/NameandTitleOrganizationalChart"/>
    <dgm:cxn modelId="{B8C924E2-AC4C-46BF-888D-2F901DB3CD1D}" type="presParOf" srcId="{1E2A8ED4-15EA-4097-B607-27A689524B30}" destId="{82D05EF1-F532-4AEA-A992-44BADF8A6ABD}" srcOrd="1" destOrd="0" presId="urn:microsoft.com/office/officeart/2008/layout/NameandTitleOrganizationalChart"/>
    <dgm:cxn modelId="{CE951693-1E59-4A92-81FB-BBD9286258C2}" type="presParOf" srcId="{1E2A8ED4-15EA-4097-B607-27A689524B30}" destId="{B1B3CA66-89C4-4B1C-B3A3-749BDF053D7E}" srcOrd="2" destOrd="0" presId="urn:microsoft.com/office/officeart/2008/layout/NameandTitleOrganizationalChart"/>
    <dgm:cxn modelId="{CC307403-9495-4216-852B-D8CB50C2DE61}" type="presParOf" srcId="{8E18D91F-60F6-4816-BE83-5EA1E717F8E1}" destId="{3084E9C3-ACDE-4B44-90C3-EC8743564A5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900A8-B58D-44A5-B905-EE1556827458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09FD7E67-5809-446D-BD45-CB99C9CB8E29}">
      <dgm:prSet phldrT="[Текст]" custT="1"/>
      <dgm:spPr/>
      <dgm:t>
        <a:bodyPr/>
        <a:lstStyle/>
        <a:p>
          <a:r>
            <a:rPr lang="ru-RU" sz="1200" dirty="0" smtClean="0"/>
            <a:t>Общегосударственные вопросы</a:t>
          </a:r>
          <a:endParaRPr lang="ru-RU" sz="1200" dirty="0"/>
        </a:p>
      </dgm:t>
    </dgm:pt>
    <dgm:pt modelId="{242E2519-428B-4E28-A027-AC2046E02972}" type="parTrans" cxnId="{0698113F-9996-4ABC-92D8-0B5162DE1E39}">
      <dgm:prSet/>
      <dgm:spPr/>
      <dgm:t>
        <a:bodyPr/>
        <a:lstStyle/>
        <a:p>
          <a:endParaRPr lang="ru-RU"/>
        </a:p>
      </dgm:t>
    </dgm:pt>
    <dgm:pt modelId="{AB57A459-AE5C-46CD-BC15-05EE3DC9B20C}" type="sibTrans" cxnId="{0698113F-9996-4ABC-92D8-0B5162DE1E39}">
      <dgm:prSet/>
      <dgm:spPr/>
      <dgm:t>
        <a:bodyPr/>
        <a:lstStyle/>
        <a:p>
          <a:endParaRPr lang="ru-RU"/>
        </a:p>
      </dgm:t>
    </dgm:pt>
    <dgm:pt modelId="{03D4654D-0C2B-4945-ADE6-7E5D03437C69}">
      <dgm:prSet phldrT="[Текст]" custT="1"/>
      <dgm:spPr/>
      <dgm:t>
        <a:bodyPr/>
        <a:lstStyle/>
        <a:p>
          <a:r>
            <a:rPr lang="ru-RU" sz="1200" dirty="0" smtClean="0"/>
            <a:t>Национальная оборона</a:t>
          </a:r>
          <a:endParaRPr lang="ru-RU" sz="1200" dirty="0"/>
        </a:p>
      </dgm:t>
    </dgm:pt>
    <dgm:pt modelId="{D3ACD144-C550-4B47-92D2-4E966414D929}" type="parTrans" cxnId="{685704D3-81F9-4D51-B7ED-E5AB73F304E3}">
      <dgm:prSet/>
      <dgm:spPr/>
      <dgm:t>
        <a:bodyPr/>
        <a:lstStyle/>
        <a:p>
          <a:endParaRPr lang="ru-RU"/>
        </a:p>
      </dgm:t>
    </dgm:pt>
    <dgm:pt modelId="{BAF60198-2202-4D4A-8366-7C1359B9C123}" type="sibTrans" cxnId="{685704D3-81F9-4D51-B7ED-E5AB73F304E3}">
      <dgm:prSet/>
      <dgm:spPr/>
      <dgm:t>
        <a:bodyPr/>
        <a:lstStyle/>
        <a:p>
          <a:endParaRPr lang="ru-RU"/>
        </a:p>
      </dgm:t>
    </dgm:pt>
    <dgm:pt modelId="{374D128E-8203-4BE0-9547-9C7A1E4E18BF}">
      <dgm:prSet phldrT="[Текст]" custT="1"/>
      <dgm:spPr/>
      <dgm:t>
        <a:bodyPr/>
        <a:lstStyle/>
        <a:p>
          <a:r>
            <a:rPr lang="ru-RU" sz="1200" dirty="0" smtClean="0"/>
            <a:t>Национальная безопас-ность и правоохранительная деятельность</a:t>
          </a:r>
          <a:endParaRPr lang="ru-RU" sz="1200" dirty="0"/>
        </a:p>
      </dgm:t>
    </dgm:pt>
    <dgm:pt modelId="{AFC8ECB7-FB14-4462-9816-0CD1A238C311}" type="parTrans" cxnId="{295BBCA6-A608-4E44-915B-57502A3274D2}">
      <dgm:prSet/>
      <dgm:spPr/>
      <dgm:t>
        <a:bodyPr/>
        <a:lstStyle/>
        <a:p>
          <a:endParaRPr lang="ru-RU"/>
        </a:p>
      </dgm:t>
    </dgm:pt>
    <dgm:pt modelId="{37B180FD-560C-4CD3-A942-2A20DED2073A}" type="sibTrans" cxnId="{295BBCA6-A608-4E44-915B-57502A3274D2}">
      <dgm:prSet/>
      <dgm:spPr/>
      <dgm:t>
        <a:bodyPr/>
        <a:lstStyle/>
        <a:p>
          <a:endParaRPr lang="ru-RU"/>
        </a:p>
      </dgm:t>
    </dgm:pt>
    <dgm:pt modelId="{F0B6333C-5019-4F01-82F0-B7D1212F964B}">
      <dgm:prSet phldrT="[Текст]" custT="1"/>
      <dgm:spPr/>
      <dgm:t>
        <a:bodyPr/>
        <a:lstStyle/>
        <a:p>
          <a:r>
            <a:rPr lang="ru-RU" sz="1200" dirty="0" smtClean="0"/>
            <a:t>Национальная экономика</a:t>
          </a:r>
          <a:endParaRPr lang="ru-RU" sz="1200" dirty="0"/>
        </a:p>
      </dgm:t>
    </dgm:pt>
    <dgm:pt modelId="{8A0A0665-0477-4480-8BB5-11D96D6A9A0B}" type="parTrans" cxnId="{3B228AEB-DF99-4971-8EC3-DA5FEB5B8544}">
      <dgm:prSet/>
      <dgm:spPr/>
      <dgm:t>
        <a:bodyPr/>
        <a:lstStyle/>
        <a:p>
          <a:endParaRPr lang="ru-RU"/>
        </a:p>
      </dgm:t>
    </dgm:pt>
    <dgm:pt modelId="{5BCEE209-5D18-4951-875C-67783E03497D}" type="sibTrans" cxnId="{3B228AEB-DF99-4971-8EC3-DA5FEB5B8544}">
      <dgm:prSet/>
      <dgm:spPr/>
      <dgm:t>
        <a:bodyPr/>
        <a:lstStyle/>
        <a:p>
          <a:endParaRPr lang="ru-RU"/>
        </a:p>
      </dgm:t>
    </dgm:pt>
    <dgm:pt modelId="{E287FC35-06DD-46BC-9925-76A3593AD5C9}">
      <dgm:prSet phldrT="[Текст]" custT="1"/>
      <dgm:spPr/>
      <dgm:t>
        <a:bodyPr/>
        <a:lstStyle/>
        <a:p>
          <a:r>
            <a:rPr lang="ru-RU" sz="1200" dirty="0" smtClean="0"/>
            <a:t>Жилищно-коммунальное хозяйство</a:t>
          </a:r>
          <a:endParaRPr lang="ru-RU" sz="1200" dirty="0"/>
        </a:p>
      </dgm:t>
    </dgm:pt>
    <dgm:pt modelId="{D57A6953-296A-4F06-A23D-A097104BBBEB}" type="parTrans" cxnId="{E1B1298F-DD44-44E8-BDFB-ED86D2BDCF97}">
      <dgm:prSet/>
      <dgm:spPr/>
      <dgm:t>
        <a:bodyPr/>
        <a:lstStyle/>
        <a:p>
          <a:endParaRPr lang="ru-RU"/>
        </a:p>
      </dgm:t>
    </dgm:pt>
    <dgm:pt modelId="{ED24E68D-B5BC-474F-8AF1-FC4B82FBAD3C}" type="sibTrans" cxnId="{E1B1298F-DD44-44E8-BDFB-ED86D2BDCF97}">
      <dgm:prSet/>
      <dgm:spPr/>
      <dgm:t>
        <a:bodyPr/>
        <a:lstStyle/>
        <a:p>
          <a:endParaRPr lang="ru-RU"/>
        </a:p>
      </dgm:t>
    </dgm:pt>
    <dgm:pt modelId="{E81F6FC1-A651-44BE-A71B-C624AA64E9F1}">
      <dgm:prSet phldrT="[Текст]" custT="1"/>
      <dgm:spPr/>
      <dgm:t>
        <a:bodyPr/>
        <a:lstStyle/>
        <a:p>
          <a:r>
            <a:rPr lang="ru-RU" sz="1200" dirty="0" smtClean="0"/>
            <a:t>Образование</a:t>
          </a:r>
          <a:endParaRPr lang="ru-RU" sz="1200" dirty="0"/>
        </a:p>
      </dgm:t>
    </dgm:pt>
    <dgm:pt modelId="{6F574353-1E10-4A5E-B6F9-9D2B418E92FA}" type="parTrans" cxnId="{E65D6EAF-6360-49D2-ADCB-D525E6D89700}">
      <dgm:prSet/>
      <dgm:spPr/>
      <dgm:t>
        <a:bodyPr/>
        <a:lstStyle/>
        <a:p>
          <a:endParaRPr lang="ru-RU"/>
        </a:p>
      </dgm:t>
    </dgm:pt>
    <dgm:pt modelId="{11764C8B-8148-4F81-BCAE-5DFFEDB4654A}" type="sibTrans" cxnId="{E65D6EAF-6360-49D2-ADCB-D525E6D89700}">
      <dgm:prSet/>
      <dgm:spPr/>
      <dgm:t>
        <a:bodyPr/>
        <a:lstStyle/>
        <a:p>
          <a:endParaRPr lang="ru-RU"/>
        </a:p>
      </dgm:t>
    </dgm:pt>
    <dgm:pt modelId="{9E3857B0-F41F-47AC-AA1A-7379E99E7D09}">
      <dgm:prSet phldrT="[Текст]" custT="1"/>
      <dgm:spPr/>
      <dgm:t>
        <a:bodyPr/>
        <a:lstStyle/>
        <a:p>
          <a:r>
            <a:rPr lang="ru-RU" sz="1200" dirty="0" smtClean="0"/>
            <a:t>Культура, кинематография</a:t>
          </a:r>
          <a:endParaRPr lang="ru-RU" sz="1200" dirty="0"/>
        </a:p>
      </dgm:t>
    </dgm:pt>
    <dgm:pt modelId="{91CF25F0-CDAC-4A6A-9762-78F2E12446D5}" type="parTrans" cxnId="{1FDBAE8C-BEC3-4836-B7CC-A5B7F5110512}">
      <dgm:prSet/>
      <dgm:spPr/>
      <dgm:t>
        <a:bodyPr/>
        <a:lstStyle/>
        <a:p>
          <a:endParaRPr lang="ru-RU"/>
        </a:p>
      </dgm:t>
    </dgm:pt>
    <dgm:pt modelId="{8F843C91-EB01-4D4B-945E-2A01159366FE}" type="sibTrans" cxnId="{1FDBAE8C-BEC3-4836-B7CC-A5B7F5110512}">
      <dgm:prSet/>
      <dgm:spPr/>
      <dgm:t>
        <a:bodyPr/>
        <a:lstStyle/>
        <a:p>
          <a:endParaRPr lang="ru-RU"/>
        </a:p>
      </dgm:t>
    </dgm:pt>
    <dgm:pt modelId="{076540AB-BB03-40FC-B1B3-5F77F0F382B8}">
      <dgm:prSet phldrT="[Текст]" custT="1"/>
      <dgm:spPr/>
      <dgm:t>
        <a:bodyPr/>
        <a:lstStyle/>
        <a:p>
          <a:r>
            <a:rPr lang="ru-RU" sz="1200" dirty="0" smtClean="0"/>
            <a:t>Социальная политика</a:t>
          </a:r>
          <a:endParaRPr lang="ru-RU" sz="1200" dirty="0"/>
        </a:p>
      </dgm:t>
    </dgm:pt>
    <dgm:pt modelId="{86047DB1-DE7E-4125-8572-117050E182CE}" type="parTrans" cxnId="{B774FED8-627C-4D63-BE83-8468FEDF896E}">
      <dgm:prSet/>
      <dgm:spPr/>
      <dgm:t>
        <a:bodyPr/>
        <a:lstStyle/>
        <a:p>
          <a:endParaRPr lang="ru-RU"/>
        </a:p>
      </dgm:t>
    </dgm:pt>
    <dgm:pt modelId="{63CAAFDE-E933-41D8-881A-8636D7131FB9}" type="sibTrans" cxnId="{B774FED8-627C-4D63-BE83-8468FEDF896E}">
      <dgm:prSet/>
      <dgm:spPr/>
      <dgm:t>
        <a:bodyPr/>
        <a:lstStyle/>
        <a:p>
          <a:endParaRPr lang="ru-RU"/>
        </a:p>
      </dgm:t>
    </dgm:pt>
    <dgm:pt modelId="{95FD7835-E2E6-4BC9-AB24-DF138F8F7CAB}">
      <dgm:prSet phldrT="[Текст]" custT="1"/>
      <dgm:spPr/>
      <dgm:t>
        <a:bodyPr/>
        <a:lstStyle/>
        <a:p>
          <a:r>
            <a:rPr lang="ru-RU" sz="1200" dirty="0" smtClean="0"/>
            <a:t>Физическая культура и спорт</a:t>
          </a:r>
          <a:endParaRPr lang="ru-RU" sz="1200" dirty="0"/>
        </a:p>
      </dgm:t>
    </dgm:pt>
    <dgm:pt modelId="{A1C1A8A6-6762-4019-92C6-A5525D9D7B24}" type="parTrans" cxnId="{2C00FE92-B127-4BA3-B556-38436AA4904B}">
      <dgm:prSet/>
      <dgm:spPr/>
      <dgm:t>
        <a:bodyPr/>
        <a:lstStyle/>
        <a:p>
          <a:endParaRPr lang="ru-RU"/>
        </a:p>
      </dgm:t>
    </dgm:pt>
    <dgm:pt modelId="{A3FA55F0-1DC5-4AFB-94D2-12267798DC88}" type="sibTrans" cxnId="{2C00FE92-B127-4BA3-B556-38436AA4904B}">
      <dgm:prSet/>
      <dgm:spPr/>
      <dgm:t>
        <a:bodyPr/>
        <a:lstStyle/>
        <a:p>
          <a:endParaRPr lang="ru-RU"/>
        </a:p>
      </dgm:t>
    </dgm:pt>
    <dgm:pt modelId="{62DE2031-ECCE-46E8-B7C6-DFE12DB65C59}" type="pres">
      <dgm:prSet presAssocID="{728900A8-B58D-44A5-B905-EE1556827458}" presName="Name0" presStyleCnt="0">
        <dgm:presLayoutVars>
          <dgm:dir/>
          <dgm:resizeHandles val="exact"/>
        </dgm:presLayoutVars>
      </dgm:prSet>
      <dgm:spPr/>
    </dgm:pt>
    <dgm:pt modelId="{9A984FE3-3E10-49CF-9295-DA0474118DB7}" type="pres">
      <dgm:prSet presAssocID="{728900A8-B58D-44A5-B905-EE1556827458}" presName="bkgdShp" presStyleLbl="alignAccFollowNode1" presStyleIdx="0" presStyleCnt="1" custScaleX="1575" custLinFactY="11111" custLinFactNeighborX="42524" custLinFactNeighborY="100000"/>
      <dgm:spPr/>
    </dgm:pt>
    <dgm:pt modelId="{F44CBA1A-AEA5-4F46-B82E-A044EECFCB39}" type="pres">
      <dgm:prSet presAssocID="{728900A8-B58D-44A5-B905-EE1556827458}" presName="linComp" presStyleCnt="0"/>
      <dgm:spPr/>
    </dgm:pt>
    <dgm:pt modelId="{69154B0B-94BA-42FD-877E-A946F43735E4}" type="pres">
      <dgm:prSet presAssocID="{09FD7E67-5809-446D-BD45-CB99C9CB8E29}" presName="compNode" presStyleCnt="0"/>
      <dgm:spPr/>
    </dgm:pt>
    <dgm:pt modelId="{73C199C3-E0DD-486A-A18E-1FB19A719956}" type="pres">
      <dgm:prSet presAssocID="{09FD7E67-5809-446D-BD45-CB99C9CB8E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6C55C-10BD-43F7-8269-D6CCA91625DB}" type="pres">
      <dgm:prSet presAssocID="{09FD7E67-5809-446D-BD45-CB99C9CB8E29}" presName="invisiNode" presStyleLbl="node1" presStyleIdx="0" presStyleCnt="9"/>
      <dgm:spPr/>
    </dgm:pt>
    <dgm:pt modelId="{C79900FF-4BC5-4277-BF78-E4BAE8FCB64D}" type="pres">
      <dgm:prSet presAssocID="{09FD7E67-5809-446D-BD45-CB99C9CB8E29}" presName="imagNode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A42EA50-0BFE-43E7-9680-309C5D5892C5}" type="pres">
      <dgm:prSet presAssocID="{AB57A459-AE5C-46CD-BC15-05EE3DC9B2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AF7416-B618-412B-8BA4-756F11574967}" type="pres">
      <dgm:prSet presAssocID="{03D4654D-0C2B-4945-ADE6-7E5D03437C69}" presName="compNode" presStyleCnt="0"/>
      <dgm:spPr/>
    </dgm:pt>
    <dgm:pt modelId="{327C36EE-5EF3-482C-9234-D8A31D2BC337}" type="pres">
      <dgm:prSet presAssocID="{03D4654D-0C2B-4945-ADE6-7E5D03437C6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759F5-E1C3-40DF-A6F3-B053EA62B189}" type="pres">
      <dgm:prSet presAssocID="{03D4654D-0C2B-4945-ADE6-7E5D03437C69}" presName="invisiNode" presStyleLbl="node1" presStyleIdx="1" presStyleCnt="9"/>
      <dgm:spPr/>
    </dgm:pt>
    <dgm:pt modelId="{8C9C86D3-7DD9-42BA-9314-7ADD9C045083}" type="pres">
      <dgm:prSet presAssocID="{03D4654D-0C2B-4945-ADE6-7E5D03437C69}" presName="imagNode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DE5F5F5D-2D88-469F-AAB2-54D47F1C3425}" type="pres">
      <dgm:prSet presAssocID="{BAF60198-2202-4D4A-8366-7C1359B9C1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4669C-3298-4214-B6B3-EB3FD5E5283D}" type="pres">
      <dgm:prSet presAssocID="{374D128E-8203-4BE0-9547-9C7A1E4E18BF}" presName="compNode" presStyleCnt="0"/>
      <dgm:spPr/>
    </dgm:pt>
    <dgm:pt modelId="{F092F191-F58D-435D-8DFA-C18C768943BA}" type="pres">
      <dgm:prSet presAssocID="{374D128E-8203-4BE0-9547-9C7A1E4E18BF}" presName="node" presStyleLbl="node1" presStyleIdx="2" presStyleCnt="9" custScaleX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384C-1544-41D7-A2CB-9911942D2921}" type="pres">
      <dgm:prSet presAssocID="{374D128E-8203-4BE0-9547-9C7A1E4E18BF}" presName="invisiNode" presStyleLbl="node1" presStyleIdx="2" presStyleCnt="9"/>
      <dgm:spPr/>
    </dgm:pt>
    <dgm:pt modelId="{A59D0DAC-4DBE-4ACF-82ED-58CB8B3EF5F0}" type="pres">
      <dgm:prSet presAssocID="{374D128E-8203-4BE0-9547-9C7A1E4E18BF}" presName="imagNode" presStyleLbl="fgImgPlace1" presStyleIdx="2" presStyleCnt="9" custScaleX="1169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329D5AF-946E-4FAF-9808-951CB9371024}" type="pres">
      <dgm:prSet presAssocID="{37B180FD-560C-4CD3-A942-2A20DED207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8816B4-843B-4A3A-98DD-A18D5A6C507E}" type="pres">
      <dgm:prSet presAssocID="{F0B6333C-5019-4F01-82F0-B7D1212F964B}" presName="compNode" presStyleCnt="0"/>
      <dgm:spPr/>
    </dgm:pt>
    <dgm:pt modelId="{C7B97FDC-4B2E-4E0F-9242-5553E86FE766}" type="pres">
      <dgm:prSet presAssocID="{F0B6333C-5019-4F01-82F0-B7D1212F964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C154-08B1-43CA-BCBE-0462245FF2EE}" type="pres">
      <dgm:prSet presAssocID="{F0B6333C-5019-4F01-82F0-B7D1212F964B}" presName="invisiNode" presStyleLbl="node1" presStyleIdx="3" presStyleCnt="9"/>
      <dgm:spPr/>
    </dgm:pt>
    <dgm:pt modelId="{C4D8C49A-D776-4A76-82DD-9B686907CE57}" type="pres">
      <dgm:prSet presAssocID="{F0B6333C-5019-4F01-82F0-B7D1212F964B}" presName="imagNode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0599CF5-D767-4856-BAA4-3008D08858A8}" type="pres">
      <dgm:prSet presAssocID="{5BCEE209-5D18-4951-875C-67783E0349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513CEE-38A5-425A-9D64-92369100560C}" type="pres">
      <dgm:prSet presAssocID="{E287FC35-06DD-46BC-9925-76A3593AD5C9}" presName="compNode" presStyleCnt="0"/>
      <dgm:spPr/>
    </dgm:pt>
    <dgm:pt modelId="{1606FC7E-982C-41B9-AA52-F70895FFDC40}" type="pres">
      <dgm:prSet presAssocID="{E287FC35-06DD-46BC-9925-76A3593AD5C9}" presName="node" presStyleLbl="node1" presStyleIdx="4" presStyleCnt="9" custScaleX="11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8D5E-9250-4EE8-9ADA-C8BA50766946}" type="pres">
      <dgm:prSet presAssocID="{E287FC35-06DD-46BC-9925-76A3593AD5C9}" presName="invisiNode" presStyleLbl="node1" presStyleIdx="4" presStyleCnt="9"/>
      <dgm:spPr/>
    </dgm:pt>
    <dgm:pt modelId="{33AF1310-DEDE-4747-BFF1-6E834294947C}" type="pres">
      <dgm:prSet presAssocID="{E287FC35-06DD-46BC-9925-76A3593AD5C9}" presName="imagNode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618AECDC-4F5D-4C3B-B0C6-29AE89B339B2}" type="pres">
      <dgm:prSet presAssocID="{ED24E68D-B5BC-474F-8AF1-FC4B82FBAD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59F88E-75C3-45A7-BA67-1004E35F7637}" type="pres">
      <dgm:prSet presAssocID="{E81F6FC1-A651-44BE-A71B-C624AA64E9F1}" presName="compNode" presStyleCnt="0"/>
      <dgm:spPr/>
    </dgm:pt>
    <dgm:pt modelId="{1CB34CA8-3FA1-461E-A9EB-0DE4B48BEBE4}" type="pres">
      <dgm:prSet presAssocID="{E81F6FC1-A651-44BE-A71B-C624AA64E9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CF9D-8E05-4620-9C3E-7A26DAF2F6BD}" type="pres">
      <dgm:prSet presAssocID="{E81F6FC1-A651-44BE-A71B-C624AA64E9F1}" presName="invisiNode" presStyleLbl="node1" presStyleIdx="5" presStyleCnt="9"/>
      <dgm:spPr/>
    </dgm:pt>
    <dgm:pt modelId="{A9B5D6DD-8944-4CBA-A424-20C4CAB73567}" type="pres">
      <dgm:prSet presAssocID="{E81F6FC1-A651-44BE-A71B-C624AA64E9F1}" presName="imagNode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E717EBA-3307-4551-8589-CB3CCE56378A}" type="pres">
      <dgm:prSet presAssocID="{11764C8B-8148-4F81-BCAE-5DFFEDB46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C7FEA8-68C1-4082-BCC8-ED5EFE4A20C0}" type="pres">
      <dgm:prSet presAssocID="{9E3857B0-F41F-47AC-AA1A-7379E99E7D09}" presName="compNode" presStyleCnt="0"/>
      <dgm:spPr/>
    </dgm:pt>
    <dgm:pt modelId="{A86F32D7-9188-44B5-9AA1-5C1805212031}" type="pres">
      <dgm:prSet presAssocID="{9E3857B0-F41F-47AC-AA1A-7379E99E7D0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5123-2D6A-481B-9A4A-F4A8C7494714}" type="pres">
      <dgm:prSet presAssocID="{9E3857B0-F41F-47AC-AA1A-7379E99E7D09}" presName="invisiNode" presStyleLbl="node1" presStyleIdx="6" presStyleCnt="9"/>
      <dgm:spPr/>
    </dgm:pt>
    <dgm:pt modelId="{C1D3D52C-24F4-4874-88A5-C3CBD6C5E483}" type="pres">
      <dgm:prSet presAssocID="{9E3857B0-F41F-47AC-AA1A-7379E99E7D09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A679C42-721C-482A-819E-72C60F1F7E41}" type="pres">
      <dgm:prSet presAssocID="{8F843C91-EB01-4D4B-945E-2A0115936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B8EBE-6A12-4396-A375-E46E6AA8BD73}" type="pres">
      <dgm:prSet presAssocID="{076540AB-BB03-40FC-B1B3-5F77F0F382B8}" presName="compNode" presStyleCnt="0"/>
      <dgm:spPr/>
    </dgm:pt>
    <dgm:pt modelId="{A3AAF386-50F3-44DC-804E-2FA06B080B17}" type="pres">
      <dgm:prSet presAssocID="{076540AB-BB03-40FC-B1B3-5F77F0F382B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8E89-10F1-4FEA-8AF8-A2DA3876A2A0}" type="pres">
      <dgm:prSet presAssocID="{076540AB-BB03-40FC-B1B3-5F77F0F382B8}" presName="invisiNode" presStyleLbl="node1" presStyleIdx="7" presStyleCnt="9"/>
      <dgm:spPr/>
    </dgm:pt>
    <dgm:pt modelId="{F6D16893-00B9-4895-A562-D23F828C3CBF}" type="pres">
      <dgm:prSet presAssocID="{076540AB-BB03-40FC-B1B3-5F77F0F382B8}" presName="imagNode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FAF72747-361F-420E-99C3-E822CF3FBDEA}" type="pres">
      <dgm:prSet presAssocID="{63CAAFDE-E933-41D8-881A-8636D7131F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0BF32-F4BF-4B7A-9EF6-EAEF4016713E}" type="pres">
      <dgm:prSet presAssocID="{95FD7835-E2E6-4BC9-AB24-DF138F8F7CAB}" presName="compNode" presStyleCnt="0"/>
      <dgm:spPr/>
    </dgm:pt>
    <dgm:pt modelId="{CAD5C6EF-3D16-4BC3-A165-22D268518ED7}" type="pres">
      <dgm:prSet presAssocID="{95FD7835-E2E6-4BC9-AB24-DF138F8F7CA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4F75A-63C4-48C9-ABB3-72FBB9676905}" type="pres">
      <dgm:prSet presAssocID="{95FD7835-E2E6-4BC9-AB24-DF138F8F7CAB}" presName="invisiNode" presStyleLbl="node1" presStyleIdx="8" presStyleCnt="9"/>
      <dgm:spPr/>
    </dgm:pt>
    <dgm:pt modelId="{C17015AC-F3D9-446D-881C-EB28653C1FA9}" type="pres">
      <dgm:prSet presAssocID="{95FD7835-E2E6-4BC9-AB24-DF138F8F7CAB}" presName="imagNode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AED61E4D-8D20-485B-AF69-06764DDC7CD4}" type="presOf" srcId="{09FD7E67-5809-446D-BD45-CB99C9CB8E29}" destId="{73C199C3-E0DD-486A-A18E-1FB19A719956}" srcOrd="0" destOrd="0" presId="urn:microsoft.com/office/officeart/2005/8/layout/pList2"/>
    <dgm:cxn modelId="{D73D3658-D079-43E4-ACB9-315E068A8669}" type="presOf" srcId="{E81F6FC1-A651-44BE-A71B-C624AA64E9F1}" destId="{1CB34CA8-3FA1-461E-A9EB-0DE4B48BEBE4}" srcOrd="0" destOrd="0" presId="urn:microsoft.com/office/officeart/2005/8/layout/pList2"/>
    <dgm:cxn modelId="{3B228AEB-DF99-4971-8EC3-DA5FEB5B8544}" srcId="{728900A8-B58D-44A5-B905-EE1556827458}" destId="{F0B6333C-5019-4F01-82F0-B7D1212F964B}" srcOrd="3" destOrd="0" parTransId="{8A0A0665-0477-4480-8BB5-11D96D6A9A0B}" sibTransId="{5BCEE209-5D18-4951-875C-67783E03497D}"/>
    <dgm:cxn modelId="{2C00FE92-B127-4BA3-B556-38436AA4904B}" srcId="{728900A8-B58D-44A5-B905-EE1556827458}" destId="{95FD7835-E2E6-4BC9-AB24-DF138F8F7CAB}" srcOrd="8" destOrd="0" parTransId="{A1C1A8A6-6762-4019-92C6-A5525D9D7B24}" sibTransId="{A3FA55F0-1DC5-4AFB-94D2-12267798DC88}"/>
    <dgm:cxn modelId="{7BFCC55B-A0EC-413A-8C4D-8AC83BFA4AB3}" type="presOf" srcId="{ED24E68D-B5BC-474F-8AF1-FC4B82FBAD3C}" destId="{618AECDC-4F5D-4C3B-B0C6-29AE89B339B2}" srcOrd="0" destOrd="0" presId="urn:microsoft.com/office/officeart/2005/8/layout/pList2"/>
    <dgm:cxn modelId="{B774FED8-627C-4D63-BE83-8468FEDF896E}" srcId="{728900A8-B58D-44A5-B905-EE1556827458}" destId="{076540AB-BB03-40FC-B1B3-5F77F0F382B8}" srcOrd="7" destOrd="0" parTransId="{86047DB1-DE7E-4125-8572-117050E182CE}" sibTransId="{63CAAFDE-E933-41D8-881A-8636D7131FB9}"/>
    <dgm:cxn modelId="{E3E4C4F3-EDFC-41DE-B84F-EA65B87B8DF9}" type="presOf" srcId="{95FD7835-E2E6-4BC9-AB24-DF138F8F7CAB}" destId="{CAD5C6EF-3D16-4BC3-A165-22D268518ED7}" srcOrd="0" destOrd="0" presId="urn:microsoft.com/office/officeart/2005/8/layout/pList2"/>
    <dgm:cxn modelId="{2801886F-F1C0-489E-B6A3-FE8DE3ABDA0D}" type="presOf" srcId="{AB57A459-AE5C-46CD-BC15-05EE3DC9B20C}" destId="{AA42EA50-0BFE-43E7-9680-309C5D5892C5}" srcOrd="0" destOrd="0" presId="urn:microsoft.com/office/officeart/2005/8/layout/pList2"/>
    <dgm:cxn modelId="{295BBCA6-A608-4E44-915B-57502A3274D2}" srcId="{728900A8-B58D-44A5-B905-EE1556827458}" destId="{374D128E-8203-4BE0-9547-9C7A1E4E18BF}" srcOrd="2" destOrd="0" parTransId="{AFC8ECB7-FB14-4462-9816-0CD1A238C311}" sibTransId="{37B180FD-560C-4CD3-A942-2A20DED2073A}"/>
    <dgm:cxn modelId="{4C5BDB01-F2B7-4D86-97F9-EF089CBA113E}" type="presOf" srcId="{374D128E-8203-4BE0-9547-9C7A1E4E18BF}" destId="{F092F191-F58D-435D-8DFA-C18C768943BA}" srcOrd="0" destOrd="0" presId="urn:microsoft.com/office/officeart/2005/8/layout/pList2"/>
    <dgm:cxn modelId="{0F0B04FD-E6F5-444A-AD14-4F933D716288}" type="presOf" srcId="{37B180FD-560C-4CD3-A942-2A20DED2073A}" destId="{7329D5AF-946E-4FAF-9808-951CB9371024}" srcOrd="0" destOrd="0" presId="urn:microsoft.com/office/officeart/2005/8/layout/pList2"/>
    <dgm:cxn modelId="{E0D0FF16-A98C-4B5B-BC33-B1DB43FE4FE7}" type="presOf" srcId="{9E3857B0-F41F-47AC-AA1A-7379E99E7D09}" destId="{A86F32D7-9188-44B5-9AA1-5C1805212031}" srcOrd="0" destOrd="0" presId="urn:microsoft.com/office/officeart/2005/8/layout/pList2"/>
    <dgm:cxn modelId="{7DB981A7-EFD0-4C9F-B346-1FBDD431F5AE}" type="presOf" srcId="{076540AB-BB03-40FC-B1B3-5F77F0F382B8}" destId="{A3AAF386-50F3-44DC-804E-2FA06B080B17}" srcOrd="0" destOrd="0" presId="urn:microsoft.com/office/officeart/2005/8/layout/pList2"/>
    <dgm:cxn modelId="{111A651C-0844-4E89-8C6F-9E1600251C81}" type="presOf" srcId="{5BCEE209-5D18-4951-875C-67783E03497D}" destId="{F0599CF5-D767-4856-BAA4-3008D08858A8}" srcOrd="0" destOrd="0" presId="urn:microsoft.com/office/officeart/2005/8/layout/pList2"/>
    <dgm:cxn modelId="{0E0B7825-2C7B-485E-90FD-42C0E6CC4FF2}" type="presOf" srcId="{E287FC35-06DD-46BC-9925-76A3593AD5C9}" destId="{1606FC7E-982C-41B9-AA52-F70895FFDC40}" srcOrd="0" destOrd="0" presId="urn:microsoft.com/office/officeart/2005/8/layout/pList2"/>
    <dgm:cxn modelId="{18DEB33A-F581-4C3C-9AD9-FD174430832A}" type="presOf" srcId="{11764C8B-8148-4F81-BCAE-5DFFEDB4654A}" destId="{CE717EBA-3307-4551-8589-CB3CCE56378A}" srcOrd="0" destOrd="0" presId="urn:microsoft.com/office/officeart/2005/8/layout/pList2"/>
    <dgm:cxn modelId="{685704D3-81F9-4D51-B7ED-E5AB73F304E3}" srcId="{728900A8-B58D-44A5-B905-EE1556827458}" destId="{03D4654D-0C2B-4945-ADE6-7E5D03437C69}" srcOrd="1" destOrd="0" parTransId="{D3ACD144-C550-4B47-92D2-4E966414D929}" sibTransId="{BAF60198-2202-4D4A-8366-7C1359B9C123}"/>
    <dgm:cxn modelId="{E65D6EAF-6360-49D2-ADCB-D525E6D89700}" srcId="{728900A8-B58D-44A5-B905-EE1556827458}" destId="{E81F6FC1-A651-44BE-A71B-C624AA64E9F1}" srcOrd="5" destOrd="0" parTransId="{6F574353-1E10-4A5E-B6F9-9D2B418E92FA}" sibTransId="{11764C8B-8148-4F81-BCAE-5DFFEDB4654A}"/>
    <dgm:cxn modelId="{0698113F-9996-4ABC-92D8-0B5162DE1E39}" srcId="{728900A8-B58D-44A5-B905-EE1556827458}" destId="{09FD7E67-5809-446D-BD45-CB99C9CB8E29}" srcOrd="0" destOrd="0" parTransId="{242E2519-428B-4E28-A027-AC2046E02972}" sibTransId="{AB57A459-AE5C-46CD-BC15-05EE3DC9B20C}"/>
    <dgm:cxn modelId="{8846BE79-BF48-4239-B492-07954980345B}" type="presOf" srcId="{8F843C91-EB01-4D4B-945E-2A01159366FE}" destId="{2A679C42-721C-482A-819E-72C60F1F7E41}" srcOrd="0" destOrd="0" presId="urn:microsoft.com/office/officeart/2005/8/layout/pList2"/>
    <dgm:cxn modelId="{EC7AAFB0-A647-4C64-B4CA-F6E12B7A53B6}" type="presOf" srcId="{728900A8-B58D-44A5-B905-EE1556827458}" destId="{62DE2031-ECCE-46E8-B7C6-DFE12DB65C59}" srcOrd="0" destOrd="0" presId="urn:microsoft.com/office/officeart/2005/8/layout/pList2"/>
    <dgm:cxn modelId="{029EE808-30BE-4C16-95AB-3814414D2BE5}" type="presOf" srcId="{03D4654D-0C2B-4945-ADE6-7E5D03437C69}" destId="{327C36EE-5EF3-482C-9234-D8A31D2BC337}" srcOrd="0" destOrd="0" presId="urn:microsoft.com/office/officeart/2005/8/layout/pList2"/>
    <dgm:cxn modelId="{1FDBAE8C-BEC3-4836-B7CC-A5B7F5110512}" srcId="{728900A8-B58D-44A5-B905-EE1556827458}" destId="{9E3857B0-F41F-47AC-AA1A-7379E99E7D09}" srcOrd="6" destOrd="0" parTransId="{91CF25F0-CDAC-4A6A-9762-78F2E12446D5}" sibTransId="{8F843C91-EB01-4D4B-945E-2A01159366FE}"/>
    <dgm:cxn modelId="{4D3D7D9B-A64D-46B3-B0C9-76C6E7F70C2A}" type="presOf" srcId="{F0B6333C-5019-4F01-82F0-B7D1212F964B}" destId="{C7B97FDC-4B2E-4E0F-9242-5553E86FE766}" srcOrd="0" destOrd="0" presId="urn:microsoft.com/office/officeart/2005/8/layout/pList2"/>
    <dgm:cxn modelId="{E443949A-DC17-437F-BA40-15F823A711AD}" type="presOf" srcId="{BAF60198-2202-4D4A-8366-7C1359B9C123}" destId="{DE5F5F5D-2D88-469F-AAB2-54D47F1C3425}" srcOrd="0" destOrd="0" presId="urn:microsoft.com/office/officeart/2005/8/layout/pList2"/>
    <dgm:cxn modelId="{ED51FFD0-EBEE-4633-9DAD-E684DE15621F}" type="presOf" srcId="{63CAAFDE-E933-41D8-881A-8636D7131FB9}" destId="{FAF72747-361F-420E-99C3-E822CF3FBDEA}" srcOrd="0" destOrd="0" presId="urn:microsoft.com/office/officeart/2005/8/layout/pList2"/>
    <dgm:cxn modelId="{E1B1298F-DD44-44E8-BDFB-ED86D2BDCF97}" srcId="{728900A8-B58D-44A5-B905-EE1556827458}" destId="{E287FC35-06DD-46BC-9925-76A3593AD5C9}" srcOrd="4" destOrd="0" parTransId="{D57A6953-296A-4F06-A23D-A097104BBBEB}" sibTransId="{ED24E68D-B5BC-474F-8AF1-FC4B82FBAD3C}"/>
    <dgm:cxn modelId="{C56A2C15-1239-40EA-B4CF-BFE34C80D914}" type="presParOf" srcId="{62DE2031-ECCE-46E8-B7C6-DFE12DB65C59}" destId="{9A984FE3-3E10-49CF-9295-DA0474118DB7}" srcOrd="0" destOrd="0" presId="urn:microsoft.com/office/officeart/2005/8/layout/pList2"/>
    <dgm:cxn modelId="{58B9D256-F6BD-450A-976A-77212EE1F253}" type="presParOf" srcId="{62DE2031-ECCE-46E8-B7C6-DFE12DB65C59}" destId="{F44CBA1A-AEA5-4F46-B82E-A044EECFCB39}" srcOrd="1" destOrd="0" presId="urn:microsoft.com/office/officeart/2005/8/layout/pList2"/>
    <dgm:cxn modelId="{AB6391AC-1C3B-4CF4-A53A-F03B6C299858}" type="presParOf" srcId="{F44CBA1A-AEA5-4F46-B82E-A044EECFCB39}" destId="{69154B0B-94BA-42FD-877E-A946F43735E4}" srcOrd="0" destOrd="0" presId="urn:microsoft.com/office/officeart/2005/8/layout/pList2"/>
    <dgm:cxn modelId="{4707FDA2-A888-4028-B552-D03233659393}" type="presParOf" srcId="{69154B0B-94BA-42FD-877E-A946F43735E4}" destId="{73C199C3-E0DD-486A-A18E-1FB19A719956}" srcOrd="0" destOrd="0" presId="urn:microsoft.com/office/officeart/2005/8/layout/pList2"/>
    <dgm:cxn modelId="{A45DCDF4-73D8-4FC9-8D95-ED01D12D5BD5}" type="presParOf" srcId="{69154B0B-94BA-42FD-877E-A946F43735E4}" destId="{2F56C55C-10BD-43F7-8269-D6CCA91625DB}" srcOrd="1" destOrd="0" presId="urn:microsoft.com/office/officeart/2005/8/layout/pList2"/>
    <dgm:cxn modelId="{B05634E6-1C5D-4963-8B61-B2E474B8E949}" type="presParOf" srcId="{69154B0B-94BA-42FD-877E-A946F43735E4}" destId="{C79900FF-4BC5-4277-BF78-E4BAE8FCB64D}" srcOrd="2" destOrd="0" presId="urn:microsoft.com/office/officeart/2005/8/layout/pList2"/>
    <dgm:cxn modelId="{8A82D21E-E48A-48AA-9D99-3EE807DD52A5}" type="presParOf" srcId="{F44CBA1A-AEA5-4F46-B82E-A044EECFCB39}" destId="{AA42EA50-0BFE-43E7-9680-309C5D5892C5}" srcOrd="1" destOrd="0" presId="urn:microsoft.com/office/officeart/2005/8/layout/pList2"/>
    <dgm:cxn modelId="{53C8F0A3-BFAF-484B-A797-DE00EB9F7B66}" type="presParOf" srcId="{F44CBA1A-AEA5-4F46-B82E-A044EECFCB39}" destId="{5AAF7416-B618-412B-8BA4-756F11574967}" srcOrd="2" destOrd="0" presId="urn:microsoft.com/office/officeart/2005/8/layout/pList2"/>
    <dgm:cxn modelId="{952AA691-9008-4BD0-9620-5A3C37785F55}" type="presParOf" srcId="{5AAF7416-B618-412B-8BA4-756F11574967}" destId="{327C36EE-5EF3-482C-9234-D8A31D2BC337}" srcOrd="0" destOrd="0" presId="urn:microsoft.com/office/officeart/2005/8/layout/pList2"/>
    <dgm:cxn modelId="{14984155-E72F-4AC3-8A72-8E5F7F1C3B25}" type="presParOf" srcId="{5AAF7416-B618-412B-8BA4-756F11574967}" destId="{13F759F5-E1C3-40DF-A6F3-B053EA62B189}" srcOrd="1" destOrd="0" presId="urn:microsoft.com/office/officeart/2005/8/layout/pList2"/>
    <dgm:cxn modelId="{745C99FE-2FFA-433F-8B5B-3ECFEF4E5DFF}" type="presParOf" srcId="{5AAF7416-B618-412B-8BA4-756F11574967}" destId="{8C9C86D3-7DD9-42BA-9314-7ADD9C045083}" srcOrd="2" destOrd="0" presId="urn:microsoft.com/office/officeart/2005/8/layout/pList2"/>
    <dgm:cxn modelId="{00B51CE2-8E1A-4535-A150-AC589384C55E}" type="presParOf" srcId="{F44CBA1A-AEA5-4F46-B82E-A044EECFCB39}" destId="{DE5F5F5D-2D88-469F-AAB2-54D47F1C3425}" srcOrd="3" destOrd="0" presId="urn:microsoft.com/office/officeart/2005/8/layout/pList2"/>
    <dgm:cxn modelId="{F2A9604A-9115-4E3A-8FD1-E9D9780517AE}" type="presParOf" srcId="{F44CBA1A-AEA5-4F46-B82E-A044EECFCB39}" destId="{1BE4669C-3298-4214-B6B3-EB3FD5E5283D}" srcOrd="4" destOrd="0" presId="urn:microsoft.com/office/officeart/2005/8/layout/pList2"/>
    <dgm:cxn modelId="{3EE4F285-B903-44C7-9133-7F9943D962CA}" type="presParOf" srcId="{1BE4669C-3298-4214-B6B3-EB3FD5E5283D}" destId="{F092F191-F58D-435D-8DFA-C18C768943BA}" srcOrd="0" destOrd="0" presId="urn:microsoft.com/office/officeart/2005/8/layout/pList2"/>
    <dgm:cxn modelId="{357E008C-6E23-4AF6-912B-3BB6457673D4}" type="presParOf" srcId="{1BE4669C-3298-4214-B6B3-EB3FD5E5283D}" destId="{8EF8384C-1544-41D7-A2CB-9911942D2921}" srcOrd="1" destOrd="0" presId="urn:microsoft.com/office/officeart/2005/8/layout/pList2"/>
    <dgm:cxn modelId="{30544D72-5792-4D8E-A235-E4754E57F250}" type="presParOf" srcId="{1BE4669C-3298-4214-B6B3-EB3FD5E5283D}" destId="{A59D0DAC-4DBE-4ACF-82ED-58CB8B3EF5F0}" srcOrd="2" destOrd="0" presId="urn:microsoft.com/office/officeart/2005/8/layout/pList2"/>
    <dgm:cxn modelId="{8E050CA5-2F6A-4778-A13F-2CB80BC01341}" type="presParOf" srcId="{F44CBA1A-AEA5-4F46-B82E-A044EECFCB39}" destId="{7329D5AF-946E-4FAF-9808-951CB9371024}" srcOrd="5" destOrd="0" presId="urn:microsoft.com/office/officeart/2005/8/layout/pList2"/>
    <dgm:cxn modelId="{D1F622A3-EDB1-454F-9525-3A7F3AC14BC2}" type="presParOf" srcId="{F44CBA1A-AEA5-4F46-B82E-A044EECFCB39}" destId="{228816B4-843B-4A3A-98DD-A18D5A6C507E}" srcOrd="6" destOrd="0" presId="urn:microsoft.com/office/officeart/2005/8/layout/pList2"/>
    <dgm:cxn modelId="{ABA364D8-9617-4B88-886E-FC9C6AB9EA88}" type="presParOf" srcId="{228816B4-843B-4A3A-98DD-A18D5A6C507E}" destId="{C7B97FDC-4B2E-4E0F-9242-5553E86FE766}" srcOrd="0" destOrd="0" presId="urn:microsoft.com/office/officeart/2005/8/layout/pList2"/>
    <dgm:cxn modelId="{179EA747-5837-48B7-9B71-196022DDB754}" type="presParOf" srcId="{228816B4-843B-4A3A-98DD-A18D5A6C507E}" destId="{AD21C154-08B1-43CA-BCBE-0462245FF2EE}" srcOrd="1" destOrd="0" presId="urn:microsoft.com/office/officeart/2005/8/layout/pList2"/>
    <dgm:cxn modelId="{358C0418-A3E2-46ED-B87E-FFFDABA868AE}" type="presParOf" srcId="{228816B4-843B-4A3A-98DD-A18D5A6C507E}" destId="{C4D8C49A-D776-4A76-82DD-9B686907CE57}" srcOrd="2" destOrd="0" presId="urn:microsoft.com/office/officeart/2005/8/layout/pList2"/>
    <dgm:cxn modelId="{1D05A61C-953E-465E-AF9E-E941C7E595C3}" type="presParOf" srcId="{F44CBA1A-AEA5-4F46-B82E-A044EECFCB39}" destId="{F0599CF5-D767-4856-BAA4-3008D08858A8}" srcOrd="7" destOrd="0" presId="urn:microsoft.com/office/officeart/2005/8/layout/pList2"/>
    <dgm:cxn modelId="{AA0D0E03-314C-4280-8334-DF5F153777C7}" type="presParOf" srcId="{F44CBA1A-AEA5-4F46-B82E-A044EECFCB39}" destId="{A1513CEE-38A5-425A-9D64-92369100560C}" srcOrd="8" destOrd="0" presId="urn:microsoft.com/office/officeart/2005/8/layout/pList2"/>
    <dgm:cxn modelId="{61D0AB44-C110-44CF-8C62-28841C96760C}" type="presParOf" srcId="{A1513CEE-38A5-425A-9D64-92369100560C}" destId="{1606FC7E-982C-41B9-AA52-F70895FFDC40}" srcOrd="0" destOrd="0" presId="urn:microsoft.com/office/officeart/2005/8/layout/pList2"/>
    <dgm:cxn modelId="{5DC34B5F-FB30-4844-AF80-4D3927260D21}" type="presParOf" srcId="{A1513CEE-38A5-425A-9D64-92369100560C}" destId="{F7AB8D5E-9250-4EE8-9ADA-C8BA50766946}" srcOrd="1" destOrd="0" presId="urn:microsoft.com/office/officeart/2005/8/layout/pList2"/>
    <dgm:cxn modelId="{62FB6741-2823-43EB-869A-4938E437B650}" type="presParOf" srcId="{A1513CEE-38A5-425A-9D64-92369100560C}" destId="{33AF1310-DEDE-4747-BFF1-6E834294947C}" srcOrd="2" destOrd="0" presId="urn:microsoft.com/office/officeart/2005/8/layout/pList2"/>
    <dgm:cxn modelId="{BC7E1FEB-88DD-48F1-A6F6-47F4E92EE7CE}" type="presParOf" srcId="{F44CBA1A-AEA5-4F46-B82E-A044EECFCB39}" destId="{618AECDC-4F5D-4C3B-B0C6-29AE89B339B2}" srcOrd="9" destOrd="0" presId="urn:microsoft.com/office/officeart/2005/8/layout/pList2"/>
    <dgm:cxn modelId="{46A99FCB-0106-414C-B857-5BA36B83AEBF}" type="presParOf" srcId="{F44CBA1A-AEA5-4F46-B82E-A044EECFCB39}" destId="{6059F88E-75C3-45A7-BA67-1004E35F7637}" srcOrd="10" destOrd="0" presId="urn:microsoft.com/office/officeart/2005/8/layout/pList2"/>
    <dgm:cxn modelId="{BCE0F084-1D5E-4B6D-A109-05BEF9A27D6A}" type="presParOf" srcId="{6059F88E-75C3-45A7-BA67-1004E35F7637}" destId="{1CB34CA8-3FA1-461E-A9EB-0DE4B48BEBE4}" srcOrd="0" destOrd="0" presId="urn:microsoft.com/office/officeart/2005/8/layout/pList2"/>
    <dgm:cxn modelId="{112462E8-0321-4E24-B48E-A8FB04DEA3CB}" type="presParOf" srcId="{6059F88E-75C3-45A7-BA67-1004E35F7637}" destId="{D1A9CF9D-8E05-4620-9C3E-7A26DAF2F6BD}" srcOrd="1" destOrd="0" presId="urn:microsoft.com/office/officeart/2005/8/layout/pList2"/>
    <dgm:cxn modelId="{2BC7E347-154F-4B97-B879-166C9EE9257A}" type="presParOf" srcId="{6059F88E-75C3-45A7-BA67-1004E35F7637}" destId="{A9B5D6DD-8944-4CBA-A424-20C4CAB73567}" srcOrd="2" destOrd="0" presId="urn:microsoft.com/office/officeart/2005/8/layout/pList2"/>
    <dgm:cxn modelId="{52FA1AA2-8EF6-42E2-AC76-41034CD47996}" type="presParOf" srcId="{F44CBA1A-AEA5-4F46-B82E-A044EECFCB39}" destId="{CE717EBA-3307-4551-8589-CB3CCE56378A}" srcOrd="11" destOrd="0" presId="urn:microsoft.com/office/officeart/2005/8/layout/pList2"/>
    <dgm:cxn modelId="{8127A01F-CEA8-425C-BC77-B06262A056AF}" type="presParOf" srcId="{F44CBA1A-AEA5-4F46-B82E-A044EECFCB39}" destId="{07C7FEA8-68C1-4082-BCC8-ED5EFE4A20C0}" srcOrd="12" destOrd="0" presId="urn:microsoft.com/office/officeart/2005/8/layout/pList2"/>
    <dgm:cxn modelId="{DDA392D2-6B92-4E52-B032-77800475A481}" type="presParOf" srcId="{07C7FEA8-68C1-4082-BCC8-ED5EFE4A20C0}" destId="{A86F32D7-9188-44B5-9AA1-5C1805212031}" srcOrd="0" destOrd="0" presId="urn:microsoft.com/office/officeart/2005/8/layout/pList2"/>
    <dgm:cxn modelId="{A6BF7DEC-744F-4DDD-AC07-134C58EBCA85}" type="presParOf" srcId="{07C7FEA8-68C1-4082-BCC8-ED5EFE4A20C0}" destId="{F2C45123-2D6A-481B-9A4A-F4A8C7494714}" srcOrd="1" destOrd="0" presId="urn:microsoft.com/office/officeart/2005/8/layout/pList2"/>
    <dgm:cxn modelId="{7FBA4B97-908F-4193-9F62-4ECE135C4F21}" type="presParOf" srcId="{07C7FEA8-68C1-4082-BCC8-ED5EFE4A20C0}" destId="{C1D3D52C-24F4-4874-88A5-C3CBD6C5E483}" srcOrd="2" destOrd="0" presId="urn:microsoft.com/office/officeart/2005/8/layout/pList2"/>
    <dgm:cxn modelId="{EACC18D1-7FC5-43E4-B671-3FB15AB11625}" type="presParOf" srcId="{F44CBA1A-AEA5-4F46-B82E-A044EECFCB39}" destId="{2A679C42-721C-482A-819E-72C60F1F7E41}" srcOrd="13" destOrd="0" presId="urn:microsoft.com/office/officeart/2005/8/layout/pList2"/>
    <dgm:cxn modelId="{7D1825FB-D42A-4928-8031-546CA46E0202}" type="presParOf" srcId="{F44CBA1A-AEA5-4F46-B82E-A044EECFCB39}" destId="{59EB8EBE-6A12-4396-A375-E46E6AA8BD73}" srcOrd="14" destOrd="0" presId="urn:microsoft.com/office/officeart/2005/8/layout/pList2"/>
    <dgm:cxn modelId="{8006E501-8C83-482B-9E5E-0AC636BA8A4A}" type="presParOf" srcId="{59EB8EBE-6A12-4396-A375-E46E6AA8BD73}" destId="{A3AAF386-50F3-44DC-804E-2FA06B080B17}" srcOrd="0" destOrd="0" presId="urn:microsoft.com/office/officeart/2005/8/layout/pList2"/>
    <dgm:cxn modelId="{EA67B1D2-AEE2-420A-BA78-0B9280D58172}" type="presParOf" srcId="{59EB8EBE-6A12-4396-A375-E46E6AA8BD73}" destId="{4CFA8E89-10F1-4FEA-8AF8-A2DA3876A2A0}" srcOrd="1" destOrd="0" presId="urn:microsoft.com/office/officeart/2005/8/layout/pList2"/>
    <dgm:cxn modelId="{4CC35D0F-161F-4FF0-8251-9977A1D73607}" type="presParOf" srcId="{59EB8EBE-6A12-4396-A375-E46E6AA8BD73}" destId="{F6D16893-00B9-4895-A562-D23F828C3CBF}" srcOrd="2" destOrd="0" presId="urn:microsoft.com/office/officeart/2005/8/layout/pList2"/>
    <dgm:cxn modelId="{3786DE75-0856-4EBC-A822-6A9D269363EA}" type="presParOf" srcId="{F44CBA1A-AEA5-4F46-B82E-A044EECFCB39}" destId="{FAF72747-361F-420E-99C3-E822CF3FBDEA}" srcOrd="15" destOrd="0" presId="urn:microsoft.com/office/officeart/2005/8/layout/pList2"/>
    <dgm:cxn modelId="{B4B16423-254E-452C-B0AB-DB6DCE10A010}" type="presParOf" srcId="{F44CBA1A-AEA5-4F46-B82E-A044EECFCB39}" destId="{6080BF32-F4BF-4B7A-9EF6-EAEF4016713E}" srcOrd="16" destOrd="0" presId="urn:microsoft.com/office/officeart/2005/8/layout/pList2"/>
    <dgm:cxn modelId="{A7795831-F5B3-4C53-972E-BF6F012AD115}" type="presParOf" srcId="{6080BF32-F4BF-4B7A-9EF6-EAEF4016713E}" destId="{CAD5C6EF-3D16-4BC3-A165-22D268518ED7}" srcOrd="0" destOrd="0" presId="urn:microsoft.com/office/officeart/2005/8/layout/pList2"/>
    <dgm:cxn modelId="{92BDA57A-C53A-4915-9AD3-A1411F21F4C0}" type="presParOf" srcId="{6080BF32-F4BF-4B7A-9EF6-EAEF4016713E}" destId="{0B54F75A-63C4-48C9-ABB3-72FBB9676905}" srcOrd="1" destOrd="0" presId="urn:microsoft.com/office/officeart/2005/8/layout/pList2"/>
    <dgm:cxn modelId="{2E0B4BC6-B2F1-46FA-9073-4C3BCD3E51A8}" type="presParOf" srcId="{6080BF32-F4BF-4B7A-9EF6-EAEF4016713E}" destId="{C17015AC-F3D9-446D-881C-EB28653C1FA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E5B14-D63C-407D-BF7A-25052D9C0B4E}" type="doc">
      <dgm:prSet loTypeId="urn:microsoft.com/office/officeart/2005/8/layout/l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D0219BF-45A0-4155-B40E-0D1AC703795F}">
      <dgm:prSet phldrT="[Текст]" custT="1"/>
      <dgm:spPr/>
      <dgm:t>
        <a:bodyPr/>
        <a:lstStyle/>
        <a:p>
          <a:r>
            <a:rPr lang="ru-RU" sz="1800" dirty="0" smtClean="0"/>
            <a:t>Доходы бюджета                                          105 155,2</a:t>
          </a:r>
          <a:endParaRPr lang="ru-RU" sz="1800" dirty="0"/>
        </a:p>
      </dgm:t>
    </dgm:pt>
    <dgm:pt modelId="{9C33E678-19EC-44AE-BFB7-0C7E12EFCC79}" type="parTrans" cxnId="{E24ACD2C-2E1A-4444-945B-FB5B59A9A730}">
      <dgm:prSet/>
      <dgm:spPr/>
      <dgm:t>
        <a:bodyPr/>
        <a:lstStyle/>
        <a:p>
          <a:endParaRPr lang="ru-RU"/>
        </a:p>
      </dgm:t>
    </dgm:pt>
    <dgm:pt modelId="{5E2E126F-25B9-471C-A743-D8571AAD7B74}" type="sibTrans" cxnId="{E24ACD2C-2E1A-4444-945B-FB5B59A9A730}">
      <dgm:prSet/>
      <dgm:spPr/>
      <dgm:t>
        <a:bodyPr/>
        <a:lstStyle/>
        <a:p>
          <a:endParaRPr lang="ru-RU"/>
        </a:p>
      </dgm:t>
    </dgm:pt>
    <dgm:pt modelId="{E8F99D6B-5443-4ECC-9014-7E644C1223CA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доходы физических лиц                             11 726,1</a:t>
          </a:r>
          <a:endParaRPr lang="ru-RU" sz="1400" dirty="0"/>
        </a:p>
      </dgm:t>
    </dgm:pt>
    <dgm:pt modelId="{D96E1CAB-3E57-42E0-B094-FD3CE2F8572B}" type="parTrans" cxnId="{DF067070-083D-4691-BA7C-28BAD8319398}">
      <dgm:prSet/>
      <dgm:spPr/>
      <dgm:t>
        <a:bodyPr/>
        <a:lstStyle/>
        <a:p>
          <a:endParaRPr lang="ru-RU" sz="1200"/>
        </a:p>
      </dgm:t>
    </dgm:pt>
    <dgm:pt modelId="{22D21607-9444-4A79-979E-A63C38BBB3AD}" type="sibTrans" cxnId="{DF067070-083D-4691-BA7C-28BAD8319398}">
      <dgm:prSet/>
      <dgm:spPr/>
      <dgm:t>
        <a:bodyPr/>
        <a:lstStyle/>
        <a:p>
          <a:endParaRPr lang="ru-RU" sz="1200"/>
        </a:p>
      </dgm:t>
    </dgm:pt>
    <dgm:pt modelId="{DC342614-502E-4711-A728-260EDF2056F2}">
      <dgm:prSet phldrT="[Текст]" custT="1"/>
      <dgm:spPr/>
      <dgm:t>
        <a:bodyPr anchor="t" anchorCtr="0"/>
        <a:lstStyle/>
        <a:p>
          <a:r>
            <a:rPr lang="ru-RU" sz="1400" dirty="0" smtClean="0"/>
            <a:t>Безвозмездные поступления                                       58 046,0</a:t>
          </a:r>
          <a:endParaRPr lang="ru-RU" sz="1400" dirty="0"/>
        </a:p>
      </dgm:t>
    </dgm:pt>
    <dgm:pt modelId="{E48CB406-A121-4C43-82D1-E287736384C8}" type="parTrans" cxnId="{6D16BA85-83A9-44A3-B116-A82E000B56F1}">
      <dgm:prSet/>
      <dgm:spPr/>
      <dgm:t>
        <a:bodyPr/>
        <a:lstStyle/>
        <a:p>
          <a:endParaRPr lang="ru-RU"/>
        </a:p>
      </dgm:t>
    </dgm:pt>
    <dgm:pt modelId="{91C8A0EB-3A3C-4AE8-BF43-A8A6E5ACC48C}" type="sibTrans" cxnId="{6D16BA85-83A9-44A3-B116-A82E000B56F1}">
      <dgm:prSet/>
      <dgm:spPr/>
      <dgm:t>
        <a:bodyPr/>
        <a:lstStyle/>
        <a:p>
          <a:endParaRPr lang="ru-RU"/>
        </a:p>
      </dgm:t>
    </dgm:pt>
    <dgm:pt modelId="{6E385290-F9CF-49C9-8F34-1D42671582D7}">
      <dgm:prSet phldrT="[Текст]" custT="1"/>
      <dgm:spPr/>
      <dgm:t>
        <a:bodyPr anchor="ctr" anchorCtr="0"/>
        <a:lstStyle/>
        <a:p>
          <a:r>
            <a:rPr lang="ru-RU" sz="1800" dirty="0" smtClean="0"/>
            <a:t>Расходы</a:t>
          </a:r>
          <a:r>
            <a:rPr lang="ru-RU" sz="2000" dirty="0" smtClean="0"/>
            <a:t> бюджета                                         109 144,3</a:t>
          </a:r>
          <a:endParaRPr lang="ru-RU" sz="2000" dirty="0"/>
        </a:p>
      </dgm:t>
    </dgm:pt>
    <dgm:pt modelId="{16B44751-146D-4B33-A7DE-7631ED7C4FC4}" type="parTrans" cxnId="{68EBCC5A-055E-468E-A31A-4FB6A33927DF}">
      <dgm:prSet/>
      <dgm:spPr/>
      <dgm:t>
        <a:bodyPr/>
        <a:lstStyle/>
        <a:p>
          <a:endParaRPr lang="ru-RU"/>
        </a:p>
      </dgm:t>
    </dgm:pt>
    <dgm:pt modelId="{844D0CA6-2D8A-44C2-BC09-17180BF79C8F}" type="sibTrans" cxnId="{68EBCC5A-055E-468E-A31A-4FB6A33927DF}">
      <dgm:prSet/>
      <dgm:spPr/>
      <dgm:t>
        <a:bodyPr/>
        <a:lstStyle/>
        <a:p>
          <a:endParaRPr lang="ru-RU"/>
        </a:p>
      </dgm:t>
    </dgm:pt>
    <dgm:pt modelId="{C24AD213-DF05-47A3-9EDE-8E0ED9D09299}">
      <dgm:prSet phldrT="[Текст]" custT="1"/>
      <dgm:spPr/>
      <dgm:t>
        <a:bodyPr anchor="t" anchorCtr="0"/>
        <a:lstStyle/>
        <a:p>
          <a:r>
            <a:rPr lang="ru-RU" sz="1400" dirty="0" smtClean="0"/>
            <a:t>Общегосударственные вопросы                                          14 533,2</a:t>
          </a:r>
          <a:endParaRPr lang="ru-RU" sz="1400" dirty="0"/>
        </a:p>
      </dgm:t>
    </dgm:pt>
    <dgm:pt modelId="{F7AD6C74-7A9C-4257-B99A-8A9AFA3C613E}" type="parTrans" cxnId="{3B04502E-BFE1-41A2-A33D-FCDA8CDAF434}">
      <dgm:prSet/>
      <dgm:spPr/>
      <dgm:t>
        <a:bodyPr/>
        <a:lstStyle/>
        <a:p>
          <a:endParaRPr lang="ru-RU" sz="1200"/>
        </a:p>
      </dgm:t>
    </dgm:pt>
    <dgm:pt modelId="{0349D18C-C045-4015-81F0-47391053EE79}" type="sibTrans" cxnId="{3B04502E-BFE1-41A2-A33D-FCDA8CDAF434}">
      <dgm:prSet/>
      <dgm:spPr/>
      <dgm:t>
        <a:bodyPr/>
        <a:lstStyle/>
        <a:p>
          <a:endParaRPr lang="ru-RU" sz="1200"/>
        </a:p>
      </dgm:t>
    </dgm:pt>
    <dgm:pt modelId="{983C618A-DA14-4792-A408-9650F9FFB203}">
      <dgm:prSet phldrT="[Текст]" custT="1"/>
      <dgm:spPr/>
      <dgm:t>
        <a:bodyPr anchor="t" anchorCtr="0"/>
        <a:lstStyle/>
        <a:p>
          <a:pPr algn="ctr"/>
          <a:r>
            <a:rPr lang="ru-RU" sz="1400" dirty="0" smtClean="0"/>
            <a:t>Национальная оборона                                                    830,0</a:t>
          </a:r>
          <a:endParaRPr lang="ru-RU" sz="1400" dirty="0"/>
        </a:p>
      </dgm:t>
    </dgm:pt>
    <dgm:pt modelId="{74594D95-5F03-45A0-A764-BC40DBEB7BA0}" type="parTrans" cxnId="{8AEBC7C7-C0C9-4416-B61D-335DD2EFD1C8}">
      <dgm:prSet/>
      <dgm:spPr/>
      <dgm:t>
        <a:bodyPr/>
        <a:lstStyle/>
        <a:p>
          <a:endParaRPr lang="ru-RU"/>
        </a:p>
      </dgm:t>
    </dgm:pt>
    <dgm:pt modelId="{AB1F1157-6C8F-406E-984C-DDF24872643B}" type="sibTrans" cxnId="{8AEBC7C7-C0C9-4416-B61D-335DD2EFD1C8}">
      <dgm:prSet/>
      <dgm:spPr/>
      <dgm:t>
        <a:bodyPr/>
        <a:lstStyle/>
        <a:p>
          <a:endParaRPr lang="ru-RU" sz="1600"/>
        </a:p>
      </dgm:t>
    </dgm:pt>
    <dgm:pt modelId="{4594ACF7-8218-4D32-B853-3355D11B17C3}">
      <dgm:prSet phldrT="[Текст]" custT="1"/>
      <dgm:spPr/>
      <dgm:t>
        <a:bodyPr anchor="t" anchorCtr="0"/>
        <a:lstStyle/>
        <a:p>
          <a:r>
            <a:rPr lang="ru-RU" sz="1400" dirty="0" smtClean="0"/>
            <a:t>Штрафы, санкции, возмещение ущерба                                                         260,0</a:t>
          </a:r>
          <a:endParaRPr lang="ru-RU" sz="1400" dirty="0"/>
        </a:p>
      </dgm:t>
    </dgm:pt>
    <dgm:pt modelId="{F33D3AB3-D3AB-4D17-9D68-192AFAA7258E}" type="parTrans" cxnId="{F708130C-C57D-47A4-9F8D-E7E5EA2791AE}">
      <dgm:prSet/>
      <dgm:spPr/>
      <dgm:t>
        <a:bodyPr/>
        <a:lstStyle/>
        <a:p>
          <a:endParaRPr lang="ru-RU"/>
        </a:p>
      </dgm:t>
    </dgm:pt>
    <dgm:pt modelId="{525264D0-F0A8-4B80-AA81-46652BEB1D99}" type="sibTrans" cxnId="{F708130C-C57D-47A4-9F8D-E7E5EA2791AE}">
      <dgm:prSet/>
      <dgm:spPr/>
      <dgm:t>
        <a:bodyPr/>
        <a:lstStyle/>
        <a:p>
          <a:endParaRPr lang="ru-RU" sz="1600"/>
        </a:p>
      </dgm:t>
    </dgm:pt>
    <dgm:pt modelId="{83FE48D8-966F-4647-B7B5-B4AE6444F5E1}">
      <dgm:prSet phldrT="[Текст]" custT="1"/>
      <dgm:spPr/>
      <dgm:t>
        <a:bodyPr anchor="t" anchorCtr="0"/>
        <a:lstStyle/>
        <a:p>
          <a:r>
            <a:rPr lang="ru-RU" sz="1400" dirty="0" smtClean="0"/>
            <a:t>Единый сельскохозяйственный налог                          9 680,2</a:t>
          </a:r>
          <a:endParaRPr lang="ru-RU" sz="1400" dirty="0"/>
        </a:p>
      </dgm:t>
    </dgm:pt>
    <dgm:pt modelId="{5E8B274D-474F-4E60-972F-83CF85EFC34D}" type="parTrans" cxnId="{DA4862BC-FB6A-4DFE-82CB-379C8EAD9B17}">
      <dgm:prSet/>
      <dgm:spPr/>
      <dgm:t>
        <a:bodyPr/>
        <a:lstStyle/>
        <a:p>
          <a:endParaRPr lang="ru-RU"/>
        </a:p>
      </dgm:t>
    </dgm:pt>
    <dgm:pt modelId="{147623F2-C5C9-4EF3-949F-A882CCEE3853}" type="sibTrans" cxnId="{DA4862BC-FB6A-4DFE-82CB-379C8EAD9B17}">
      <dgm:prSet/>
      <dgm:spPr/>
      <dgm:t>
        <a:bodyPr/>
        <a:lstStyle/>
        <a:p>
          <a:endParaRPr lang="ru-RU" sz="1600"/>
        </a:p>
      </dgm:t>
    </dgm:pt>
    <dgm:pt modelId="{4795A35F-90D2-47AD-9D68-F8AED0A2FDF0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имущество физических лиц                         4 017,7</a:t>
          </a:r>
          <a:endParaRPr lang="ru-RU" sz="1400" dirty="0"/>
        </a:p>
      </dgm:t>
    </dgm:pt>
    <dgm:pt modelId="{6A5C5D0A-4D3C-42B5-AEBD-37885B9CF952}" type="parTrans" cxnId="{F4F7A244-A5C6-43CF-809A-C40E0BCBBD03}">
      <dgm:prSet/>
      <dgm:spPr/>
      <dgm:t>
        <a:bodyPr/>
        <a:lstStyle/>
        <a:p>
          <a:endParaRPr lang="ru-RU"/>
        </a:p>
      </dgm:t>
    </dgm:pt>
    <dgm:pt modelId="{EBBF0D41-845E-4D9C-998A-0D73C6E549B3}" type="sibTrans" cxnId="{F4F7A244-A5C6-43CF-809A-C40E0BCBBD03}">
      <dgm:prSet/>
      <dgm:spPr/>
      <dgm:t>
        <a:bodyPr/>
        <a:lstStyle/>
        <a:p>
          <a:endParaRPr lang="ru-RU" sz="1600"/>
        </a:p>
      </dgm:t>
    </dgm:pt>
    <dgm:pt modelId="{D3662FD1-2937-4629-BD48-63F8EEE8893B}">
      <dgm:prSet phldrT="[Текст]" custT="1"/>
      <dgm:spPr/>
      <dgm:t>
        <a:bodyPr anchor="t" anchorCtr="0"/>
        <a:lstStyle/>
        <a:p>
          <a:r>
            <a:rPr lang="ru-RU" sz="1400" dirty="0" smtClean="0"/>
            <a:t>Земельный налог                                                            20 855,7</a:t>
          </a:r>
          <a:endParaRPr lang="ru-RU" sz="1400" dirty="0"/>
        </a:p>
      </dgm:t>
    </dgm:pt>
    <dgm:pt modelId="{E63F60B1-8503-4423-A84A-E96154DF621D}" type="parTrans" cxnId="{C819CA71-C5B8-4593-961A-BDBDE5E43E61}">
      <dgm:prSet/>
      <dgm:spPr/>
      <dgm:t>
        <a:bodyPr/>
        <a:lstStyle/>
        <a:p>
          <a:endParaRPr lang="ru-RU"/>
        </a:p>
      </dgm:t>
    </dgm:pt>
    <dgm:pt modelId="{DAED34C3-7CA8-4B7C-B597-B4DE53CBE16C}" type="sibTrans" cxnId="{C819CA71-C5B8-4593-961A-BDBDE5E43E61}">
      <dgm:prSet/>
      <dgm:spPr/>
      <dgm:t>
        <a:bodyPr/>
        <a:lstStyle/>
        <a:p>
          <a:endParaRPr lang="ru-RU" sz="1600"/>
        </a:p>
      </dgm:t>
    </dgm:pt>
    <dgm:pt modelId="{87BBB862-7FA4-45E7-8D74-194029779232}">
      <dgm:prSet phldrT="[Текст]" custT="1"/>
      <dgm:spPr/>
      <dgm:t>
        <a:bodyPr anchor="t" anchorCtr="0"/>
        <a:lstStyle/>
        <a:p>
          <a:r>
            <a:rPr lang="ru-RU" sz="1400" dirty="0" smtClean="0"/>
            <a:t>Доходы от использования имущества                                       569,5</a:t>
          </a:r>
          <a:endParaRPr lang="ru-RU" sz="1400" dirty="0"/>
        </a:p>
      </dgm:t>
    </dgm:pt>
    <dgm:pt modelId="{F98E0DFD-18D4-493A-B2F9-0E9F6C7D477C}" type="parTrans" cxnId="{FE85A0F8-755F-4332-B8B4-F839A361734C}">
      <dgm:prSet/>
      <dgm:spPr/>
      <dgm:t>
        <a:bodyPr/>
        <a:lstStyle/>
        <a:p>
          <a:endParaRPr lang="ru-RU"/>
        </a:p>
      </dgm:t>
    </dgm:pt>
    <dgm:pt modelId="{84A58FFC-44E1-4498-82F3-3A7742A3E989}" type="sibTrans" cxnId="{FE85A0F8-755F-4332-B8B4-F839A361734C}">
      <dgm:prSet/>
      <dgm:spPr/>
      <dgm:t>
        <a:bodyPr/>
        <a:lstStyle/>
        <a:p>
          <a:endParaRPr lang="ru-RU" sz="1600"/>
        </a:p>
      </dgm:t>
    </dgm:pt>
    <dgm:pt modelId="{94808CB4-2B48-448C-A3A7-DD81756FDA49}">
      <dgm:prSet phldrT="[Текст]" custT="1"/>
      <dgm:spPr/>
      <dgm:t>
        <a:bodyPr anchor="t" anchorCtr="0"/>
        <a:lstStyle/>
        <a:p>
          <a:r>
            <a:rPr lang="ru-RU" sz="1400" dirty="0" smtClean="0"/>
            <a:t>Социальная политика                                                                        142,3</a:t>
          </a:r>
          <a:endParaRPr lang="ru-RU" sz="1600" dirty="0" smtClean="0"/>
        </a:p>
      </dgm:t>
    </dgm:pt>
    <dgm:pt modelId="{6902E924-737C-45AB-AD30-456F706E07D2}" type="parTrans" cxnId="{CC352038-8BC9-4FA1-A308-D9778C3C85BD}">
      <dgm:prSet/>
      <dgm:spPr/>
      <dgm:t>
        <a:bodyPr/>
        <a:lstStyle/>
        <a:p>
          <a:endParaRPr lang="ru-RU"/>
        </a:p>
      </dgm:t>
    </dgm:pt>
    <dgm:pt modelId="{1EC7522D-BEA1-4C12-95B5-E143431B9466}" type="sibTrans" cxnId="{CC352038-8BC9-4FA1-A308-D9778C3C85BD}">
      <dgm:prSet/>
      <dgm:spPr/>
      <dgm:t>
        <a:bodyPr/>
        <a:lstStyle/>
        <a:p>
          <a:endParaRPr lang="ru-RU"/>
        </a:p>
      </dgm:t>
    </dgm:pt>
    <dgm:pt modelId="{A45D46A4-F0B8-4F3E-B3A0-47B1AC1DCF58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безопасность и правоохранительная деятельность                                                                         173,0    </a:t>
          </a:r>
          <a:endParaRPr lang="ru-RU" sz="1400" dirty="0"/>
        </a:p>
      </dgm:t>
    </dgm:pt>
    <dgm:pt modelId="{916B7375-67C8-4CCD-9619-583368CEC7F3}" type="parTrans" cxnId="{C9C948B9-6447-4385-8A72-730233975B24}">
      <dgm:prSet/>
      <dgm:spPr/>
      <dgm:t>
        <a:bodyPr/>
        <a:lstStyle/>
        <a:p>
          <a:endParaRPr lang="ru-RU"/>
        </a:p>
      </dgm:t>
    </dgm:pt>
    <dgm:pt modelId="{2DEB4FD9-4543-4742-8B32-67A55A8057EF}" type="sibTrans" cxnId="{C9C948B9-6447-4385-8A72-730233975B24}">
      <dgm:prSet/>
      <dgm:spPr/>
      <dgm:t>
        <a:bodyPr/>
        <a:lstStyle/>
        <a:p>
          <a:endParaRPr lang="ru-RU" sz="1600"/>
        </a:p>
      </dgm:t>
    </dgm:pt>
    <dgm:pt modelId="{6162DE98-E527-4391-B56B-DAEB1D883CBD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экономика                                                       250,0</a:t>
          </a:r>
          <a:endParaRPr lang="ru-RU" sz="1400" dirty="0"/>
        </a:p>
      </dgm:t>
    </dgm:pt>
    <dgm:pt modelId="{F9F9B2A3-CFC6-491D-B310-8E4D4FF1D7AF}" type="parTrans" cxnId="{171CDE17-64C5-4780-9812-01DD92B22B08}">
      <dgm:prSet/>
      <dgm:spPr/>
      <dgm:t>
        <a:bodyPr/>
        <a:lstStyle/>
        <a:p>
          <a:endParaRPr lang="ru-RU"/>
        </a:p>
      </dgm:t>
    </dgm:pt>
    <dgm:pt modelId="{F0AF44F4-E771-4A1F-8A50-CFAC68F783F3}" type="sibTrans" cxnId="{171CDE17-64C5-4780-9812-01DD92B22B08}">
      <dgm:prSet/>
      <dgm:spPr/>
      <dgm:t>
        <a:bodyPr/>
        <a:lstStyle/>
        <a:p>
          <a:endParaRPr lang="ru-RU" sz="1600"/>
        </a:p>
      </dgm:t>
    </dgm:pt>
    <dgm:pt modelId="{9CF3F7FD-C821-4F47-B603-46040B6A130E}">
      <dgm:prSet phldrT="[Текст]" custT="1"/>
      <dgm:spPr/>
      <dgm:t>
        <a:bodyPr anchor="t" anchorCtr="0"/>
        <a:lstStyle/>
        <a:p>
          <a:r>
            <a:rPr lang="ru-RU" sz="1400" dirty="0" smtClean="0"/>
            <a:t>Жилищно-коммунальное хозяйство                                  83 937,6</a:t>
          </a:r>
          <a:endParaRPr lang="ru-RU" sz="1400" dirty="0"/>
        </a:p>
      </dgm:t>
    </dgm:pt>
    <dgm:pt modelId="{56A7E60E-B1DC-44CF-BE9B-96C331B11B48}" type="parTrans" cxnId="{41E1F02C-D7A6-4C16-8D8B-E6D1EB2289DE}">
      <dgm:prSet/>
      <dgm:spPr/>
      <dgm:t>
        <a:bodyPr/>
        <a:lstStyle/>
        <a:p>
          <a:endParaRPr lang="ru-RU"/>
        </a:p>
      </dgm:t>
    </dgm:pt>
    <dgm:pt modelId="{D19B609A-6615-465B-BB60-D9503CD861A9}" type="sibTrans" cxnId="{41E1F02C-D7A6-4C16-8D8B-E6D1EB2289DE}">
      <dgm:prSet/>
      <dgm:spPr/>
      <dgm:t>
        <a:bodyPr/>
        <a:lstStyle/>
        <a:p>
          <a:endParaRPr lang="ru-RU" sz="1600"/>
        </a:p>
      </dgm:t>
    </dgm:pt>
    <dgm:pt modelId="{CC6DF565-6944-4AF4-A978-E7FD025976BE}">
      <dgm:prSet phldrT="[Текст]" custT="1"/>
      <dgm:spPr/>
      <dgm:t>
        <a:bodyPr anchor="t" anchorCtr="0"/>
        <a:lstStyle/>
        <a:p>
          <a:r>
            <a:rPr lang="ru-RU" sz="1400" dirty="0" smtClean="0"/>
            <a:t>Образование                                                                                    18,0</a:t>
          </a:r>
          <a:endParaRPr lang="ru-RU" sz="1400" dirty="0"/>
        </a:p>
      </dgm:t>
    </dgm:pt>
    <dgm:pt modelId="{7F75330A-F31B-431C-87DB-D7F6C40C9413}" type="parTrans" cxnId="{DD967E52-AEC4-41EF-A85B-32CAF3738A70}">
      <dgm:prSet/>
      <dgm:spPr/>
      <dgm:t>
        <a:bodyPr/>
        <a:lstStyle/>
        <a:p>
          <a:endParaRPr lang="ru-RU"/>
        </a:p>
      </dgm:t>
    </dgm:pt>
    <dgm:pt modelId="{D6691BCF-7D0F-4B44-8DAB-B5234D5E7932}" type="sibTrans" cxnId="{DD967E52-AEC4-41EF-A85B-32CAF3738A70}">
      <dgm:prSet/>
      <dgm:spPr/>
      <dgm:t>
        <a:bodyPr/>
        <a:lstStyle/>
        <a:p>
          <a:endParaRPr lang="ru-RU" sz="1600"/>
        </a:p>
      </dgm:t>
    </dgm:pt>
    <dgm:pt modelId="{B4CBD475-C1E8-49C0-838D-BD75077B0F4E}">
      <dgm:prSet phldrT="[Текст]" custT="1"/>
      <dgm:spPr/>
      <dgm:t>
        <a:bodyPr anchor="t" anchorCtr="0"/>
        <a:lstStyle/>
        <a:p>
          <a:r>
            <a:rPr lang="ru-RU" sz="1400" dirty="0" smtClean="0"/>
            <a:t>Культура, кинематография                                                            9 060,2</a:t>
          </a:r>
          <a:endParaRPr lang="ru-RU" sz="1400" dirty="0"/>
        </a:p>
      </dgm:t>
    </dgm:pt>
    <dgm:pt modelId="{84666C30-7A26-4542-AEE1-7BDCE69CEDAA}" type="parTrans" cxnId="{FA86E940-A8B8-4D72-B256-BF4063B32F8D}">
      <dgm:prSet/>
      <dgm:spPr/>
      <dgm:t>
        <a:bodyPr/>
        <a:lstStyle/>
        <a:p>
          <a:endParaRPr lang="ru-RU"/>
        </a:p>
      </dgm:t>
    </dgm:pt>
    <dgm:pt modelId="{DD4AF288-5EC9-4505-9694-395E22363173}" type="sibTrans" cxnId="{FA86E940-A8B8-4D72-B256-BF4063B32F8D}">
      <dgm:prSet/>
      <dgm:spPr/>
      <dgm:t>
        <a:bodyPr/>
        <a:lstStyle/>
        <a:p>
          <a:endParaRPr lang="ru-RU" sz="1600"/>
        </a:p>
      </dgm:t>
    </dgm:pt>
    <dgm:pt modelId="{8713FA65-5212-4130-9950-158B50FA64C4}">
      <dgm:prSet phldrT="[Текст]" custT="1"/>
      <dgm:spPr/>
      <dgm:t>
        <a:bodyPr anchor="t" anchorCtr="0"/>
        <a:lstStyle/>
        <a:p>
          <a:r>
            <a:rPr lang="ru-RU" sz="1400" dirty="0" smtClean="0"/>
            <a:t>Физическая культура и спорт                                                      200,0</a:t>
          </a:r>
        </a:p>
        <a:p>
          <a:endParaRPr lang="ru-RU" sz="1600" dirty="0" smtClean="0"/>
        </a:p>
      </dgm:t>
    </dgm:pt>
    <dgm:pt modelId="{86CA8131-394D-4F5D-AA86-5D1CD600E7CB}" type="parTrans" cxnId="{0B07583E-AC41-4CB8-98A5-249F25DF5AFE}">
      <dgm:prSet/>
      <dgm:spPr/>
      <dgm:t>
        <a:bodyPr/>
        <a:lstStyle/>
        <a:p>
          <a:endParaRPr lang="ru-RU"/>
        </a:p>
      </dgm:t>
    </dgm:pt>
    <dgm:pt modelId="{6B02F9DA-186B-446D-9BDD-0E61769D9859}" type="sibTrans" cxnId="{0B07583E-AC41-4CB8-98A5-249F25DF5AFE}">
      <dgm:prSet/>
      <dgm:spPr/>
      <dgm:t>
        <a:bodyPr/>
        <a:lstStyle/>
        <a:p>
          <a:endParaRPr lang="ru-RU"/>
        </a:p>
      </dgm:t>
    </dgm:pt>
    <dgm:pt modelId="{DE5C3E16-2DE9-43F6-9F99-B873601EE5C7}" type="pres">
      <dgm:prSet presAssocID="{BFCE5B14-D63C-407D-BF7A-25052D9C0B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B9517-41D8-4DEA-9429-15877DFF3C98}" type="pres">
      <dgm:prSet presAssocID="{8D0219BF-45A0-4155-B40E-0D1AC703795F}" presName="vertFlow" presStyleCnt="0"/>
      <dgm:spPr/>
      <dgm:t>
        <a:bodyPr/>
        <a:lstStyle/>
        <a:p>
          <a:endParaRPr lang="ru-RU"/>
        </a:p>
      </dgm:t>
    </dgm:pt>
    <dgm:pt modelId="{F0D586F6-5B7C-43B5-9FF1-600E56EA435A}" type="pres">
      <dgm:prSet presAssocID="{8D0219BF-45A0-4155-B40E-0D1AC703795F}" presName="header" presStyleLbl="node1" presStyleIdx="0" presStyleCnt="2" custScaleX="211708" custScaleY="116695" custLinFactY="-63417" custLinFactNeighborX="719" custLinFactNeighborY="-100000"/>
      <dgm:spPr/>
      <dgm:t>
        <a:bodyPr/>
        <a:lstStyle/>
        <a:p>
          <a:endParaRPr lang="ru-RU"/>
        </a:p>
      </dgm:t>
    </dgm:pt>
    <dgm:pt modelId="{98C9BAF0-3A12-47EA-9D22-60461E24F0A0}" type="pres">
      <dgm:prSet presAssocID="{D96E1CAB-3E57-42E0-B094-FD3CE2F8572B}" presName="parTrans" presStyleLbl="sibTrans2D1" presStyleIdx="0" presStyleCnt="16"/>
      <dgm:spPr/>
      <dgm:t>
        <a:bodyPr/>
        <a:lstStyle/>
        <a:p>
          <a:endParaRPr lang="ru-RU"/>
        </a:p>
      </dgm:t>
    </dgm:pt>
    <dgm:pt modelId="{B1214515-8A13-452E-BF03-7FAEDE3589A8}" type="pres">
      <dgm:prSet presAssocID="{E8F99D6B-5443-4ECC-9014-7E644C1223CA}" presName="child" presStyleLbl="alignAccFollowNode1" presStyleIdx="0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B941-8DBE-4D12-B36B-BA15BB4C3DEF}" type="pres">
      <dgm:prSet presAssocID="{22D21607-9444-4A79-979E-A63C38BBB3AD}" presName="sibTrans" presStyleLbl="sibTrans2D1" presStyleIdx="1" presStyleCnt="16"/>
      <dgm:spPr/>
      <dgm:t>
        <a:bodyPr/>
        <a:lstStyle/>
        <a:p>
          <a:endParaRPr lang="ru-RU"/>
        </a:p>
      </dgm:t>
    </dgm:pt>
    <dgm:pt modelId="{ED2BF4F6-D8A6-49FF-99F0-54EDA79CE69E}" type="pres">
      <dgm:prSet presAssocID="{83FE48D8-966F-4647-B7B5-B4AE6444F5E1}" presName="child" presStyleLbl="alignAccFollowNode1" presStyleIdx="1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FB7D-3B92-462E-A5E8-DF196E1EEFD1}" type="pres">
      <dgm:prSet presAssocID="{147623F2-C5C9-4EF3-949F-A882CCEE3853}" presName="sibTrans" presStyleLbl="sibTrans2D1" presStyleIdx="2" presStyleCnt="16"/>
      <dgm:spPr/>
      <dgm:t>
        <a:bodyPr/>
        <a:lstStyle/>
        <a:p>
          <a:endParaRPr lang="ru-RU"/>
        </a:p>
      </dgm:t>
    </dgm:pt>
    <dgm:pt modelId="{8836F753-4F46-4D94-A884-AB5BED1C77FC}" type="pres">
      <dgm:prSet presAssocID="{4795A35F-90D2-47AD-9D68-F8AED0A2FDF0}" presName="child" presStyleLbl="alignAccFollowNode1" presStyleIdx="2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CF144-AA91-4E50-AE6D-99827051C692}" type="pres">
      <dgm:prSet presAssocID="{EBBF0D41-845E-4D9C-998A-0D73C6E549B3}" presName="sibTrans" presStyleLbl="sibTrans2D1" presStyleIdx="3" presStyleCnt="16"/>
      <dgm:spPr/>
      <dgm:t>
        <a:bodyPr/>
        <a:lstStyle/>
        <a:p>
          <a:endParaRPr lang="ru-RU"/>
        </a:p>
      </dgm:t>
    </dgm:pt>
    <dgm:pt modelId="{3A9FC388-021D-4B2B-8BFF-1CF2AEE72AF1}" type="pres">
      <dgm:prSet presAssocID="{D3662FD1-2937-4629-BD48-63F8EEE8893B}" presName="child" presStyleLbl="alignAccFollowNode1" presStyleIdx="3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51DF7-D87B-4FB1-87A6-AE107B8AE1F7}" type="pres">
      <dgm:prSet presAssocID="{DAED34C3-7CA8-4B7C-B597-B4DE53CBE16C}" presName="sibTrans" presStyleLbl="sibTrans2D1" presStyleIdx="4" presStyleCnt="16"/>
      <dgm:spPr/>
      <dgm:t>
        <a:bodyPr/>
        <a:lstStyle/>
        <a:p>
          <a:endParaRPr lang="ru-RU"/>
        </a:p>
      </dgm:t>
    </dgm:pt>
    <dgm:pt modelId="{A1470617-02DA-4033-8AEC-9F3B91F57AD2}" type="pres">
      <dgm:prSet presAssocID="{87BBB862-7FA4-45E7-8D74-194029779232}" presName="child" presStyleLbl="alignAccFollowNode1" presStyleIdx="4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44C2-8B2A-48CF-BDE8-035AF0589FD5}" type="pres">
      <dgm:prSet presAssocID="{84A58FFC-44E1-4498-82F3-3A7742A3E989}" presName="sibTrans" presStyleLbl="sibTrans2D1" presStyleIdx="5" presStyleCnt="16"/>
      <dgm:spPr/>
      <dgm:t>
        <a:bodyPr/>
        <a:lstStyle/>
        <a:p>
          <a:endParaRPr lang="ru-RU"/>
        </a:p>
      </dgm:t>
    </dgm:pt>
    <dgm:pt modelId="{630C8894-BDFE-4E31-8180-B1296F3C5629}" type="pres">
      <dgm:prSet presAssocID="{4594ACF7-8218-4D32-B853-3355D11B17C3}" presName="child" presStyleLbl="alignAccFollowNode1" presStyleIdx="5" presStyleCnt="16" custScaleX="211641" custScaleY="127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F507-86E3-46EF-BF73-FED99E4FEC74}" type="pres">
      <dgm:prSet presAssocID="{525264D0-F0A8-4B80-AA81-46652BEB1D99}" presName="sibTrans" presStyleLbl="sibTrans2D1" presStyleIdx="6" presStyleCnt="16"/>
      <dgm:spPr/>
      <dgm:t>
        <a:bodyPr/>
        <a:lstStyle/>
        <a:p>
          <a:endParaRPr lang="ru-RU"/>
        </a:p>
      </dgm:t>
    </dgm:pt>
    <dgm:pt modelId="{63F6EB7B-5143-469C-8626-613F8FBDA257}" type="pres">
      <dgm:prSet presAssocID="{DC342614-502E-4711-A728-260EDF2056F2}" presName="child" presStyleLbl="alignAccFollowNode1" presStyleIdx="6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4FEE9-1496-4FC5-9C0E-09A24880A5C0}" type="pres">
      <dgm:prSet presAssocID="{8D0219BF-45A0-4155-B40E-0D1AC703795F}" presName="hSp" presStyleCnt="0"/>
      <dgm:spPr/>
      <dgm:t>
        <a:bodyPr/>
        <a:lstStyle/>
        <a:p>
          <a:endParaRPr lang="ru-RU"/>
        </a:p>
      </dgm:t>
    </dgm:pt>
    <dgm:pt modelId="{476D685C-0BE6-4925-947E-D097C174EEF5}" type="pres">
      <dgm:prSet presAssocID="{6E385290-F9CF-49C9-8F34-1D42671582D7}" presName="vertFlow" presStyleCnt="0"/>
      <dgm:spPr/>
      <dgm:t>
        <a:bodyPr/>
        <a:lstStyle/>
        <a:p>
          <a:endParaRPr lang="ru-RU"/>
        </a:p>
      </dgm:t>
    </dgm:pt>
    <dgm:pt modelId="{E5B3EF69-31C5-4E35-8B89-FF42435C35F7}" type="pres">
      <dgm:prSet presAssocID="{6E385290-F9CF-49C9-8F34-1D42671582D7}" presName="header" presStyleLbl="node1" presStyleIdx="1" presStyleCnt="2" custScaleX="232934" custScaleY="116695" custLinFactY="-63417" custLinFactNeighborX="592" custLinFactNeighborY="-100000"/>
      <dgm:spPr/>
      <dgm:t>
        <a:bodyPr/>
        <a:lstStyle/>
        <a:p>
          <a:endParaRPr lang="ru-RU"/>
        </a:p>
      </dgm:t>
    </dgm:pt>
    <dgm:pt modelId="{B1F7185B-4E96-403E-8713-B22C3C60C3D4}" type="pres">
      <dgm:prSet presAssocID="{F7AD6C74-7A9C-4257-B99A-8A9AFA3C613E}" presName="parTrans" presStyleLbl="sibTrans2D1" presStyleIdx="7" presStyleCnt="16"/>
      <dgm:spPr/>
      <dgm:t>
        <a:bodyPr/>
        <a:lstStyle/>
        <a:p>
          <a:endParaRPr lang="ru-RU"/>
        </a:p>
      </dgm:t>
    </dgm:pt>
    <dgm:pt modelId="{8C917091-8B73-4615-9FAF-2C0FB4BB429B}" type="pres">
      <dgm:prSet presAssocID="{C24AD213-DF05-47A3-9EDE-8E0ED9D09299}" presName="child" presStyleLbl="alignAccFollowNode1" presStyleIdx="7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2681-113E-4A90-8933-8363C9AC4819}" type="pres">
      <dgm:prSet presAssocID="{0349D18C-C045-4015-81F0-47391053EE79}" presName="sibTrans" presStyleLbl="sibTrans2D1" presStyleIdx="8" presStyleCnt="16"/>
      <dgm:spPr/>
      <dgm:t>
        <a:bodyPr/>
        <a:lstStyle/>
        <a:p>
          <a:endParaRPr lang="ru-RU"/>
        </a:p>
      </dgm:t>
    </dgm:pt>
    <dgm:pt modelId="{373E4F3E-9FBB-46A7-B300-C08CE0DCBB54}" type="pres">
      <dgm:prSet presAssocID="{983C618A-DA14-4792-A408-9650F9FFB203}" presName="child" presStyleLbl="alignAccFollowNode1" presStyleIdx="8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BA1C-FEF9-4CFA-8E79-5557F49A6194}" type="pres">
      <dgm:prSet presAssocID="{AB1F1157-6C8F-406E-984C-DDF24872643B}" presName="sibTrans" presStyleLbl="sibTrans2D1" presStyleIdx="9" presStyleCnt="16"/>
      <dgm:spPr/>
      <dgm:t>
        <a:bodyPr/>
        <a:lstStyle/>
        <a:p>
          <a:endParaRPr lang="ru-RU"/>
        </a:p>
      </dgm:t>
    </dgm:pt>
    <dgm:pt modelId="{F4223384-65AB-4B92-81D2-EBCCC233FA52}" type="pres">
      <dgm:prSet presAssocID="{A45D46A4-F0B8-4F3E-B3A0-47B1AC1DCF58}" presName="child" presStyleLbl="alignAccFollowNode1" presStyleIdx="9" presStyleCnt="16" custScaleX="232934" custScaleY="132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3C06-B13E-4611-8D85-EBC10ED2A221}" type="pres">
      <dgm:prSet presAssocID="{2DEB4FD9-4543-4742-8B32-67A55A8057EF}" presName="sibTrans" presStyleLbl="sibTrans2D1" presStyleIdx="10" presStyleCnt="16"/>
      <dgm:spPr/>
      <dgm:t>
        <a:bodyPr/>
        <a:lstStyle/>
        <a:p>
          <a:endParaRPr lang="ru-RU"/>
        </a:p>
      </dgm:t>
    </dgm:pt>
    <dgm:pt modelId="{A63F0EB0-C8CC-43FB-896A-E427F2F74C22}" type="pres">
      <dgm:prSet presAssocID="{6162DE98-E527-4391-B56B-DAEB1D883CBD}" presName="child" presStyleLbl="alignAccFollowNode1" presStyleIdx="10" presStyleCnt="16" custScaleX="232934" custScaleY="101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00C6-635B-4C75-B9A1-A841781A017B}" type="pres">
      <dgm:prSet presAssocID="{F0AF44F4-E771-4A1F-8A50-CFAC68F783F3}" presName="sibTrans" presStyleLbl="sibTrans2D1" presStyleIdx="11" presStyleCnt="16"/>
      <dgm:spPr/>
      <dgm:t>
        <a:bodyPr/>
        <a:lstStyle/>
        <a:p>
          <a:endParaRPr lang="ru-RU"/>
        </a:p>
      </dgm:t>
    </dgm:pt>
    <dgm:pt modelId="{A312D9CB-EA60-4E85-8E6B-BBF08C28DDEE}" type="pres">
      <dgm:prSet presAssocID="{9CF3F7FD-C821-4F47-B603-46040B6A130E}" presName="child" presStyleLbl="alignAccFollowNode1" presStyleIdx="11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6662-E950-4DF2-B1C7-3025F8510C6A}" type="pres">
      <dgm:prSet presAssocID="{D19B609A-6615-465B-BB60-D9503CD861A9}" presName="sibTrans" presStyleLbl="sibTrans2D1" presStyleIdx="12" presStyleCnt="16"/>
      <dgm:spPr/>
      <dgm:t>
        <a:bodyPr/>
        <a:lstStyle/>
        <a:p>
          <a:endParaRPr lang="ru-RU"/>
        </a:p>
      </dgm:t>
    </dgm:pt>
    <dgm:pt modelId="{F79E0F43-5F77-4D5F-9F0C-25F54E728A7D}" type="pres">
      <dgm:prSet presAssocID="{CC6DF565-6944-4AF4-A978-E7FD025976BE}" presName="child" presStyleLbl="alignAccFollowNode1" presStyleIdx="12" presStyleCnt="16" custScaleX="232934" custScaleY="101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27E2-F7F5-4C5F-8E4F-C1C6844A1DFF}" type="pres">
      <dgm:prSet presAssocID="{D6691BCF-7D0F-4B44-8DAB-B5234D5E7932}" presName="sibTrans" presStyleLbl="sibTrans2D1" presStyleIdx="13" presStyleCnt="16"/>
      <dgm:spPr/>
      <dgm:t>
        <a:bodyPr/>
        <a:lstStyle/>
        <a:p>
          <a:endParaRPr lang="ru-RU"/>
        </a:p>
      </dgm:t>
    </dgm:pt>
    <dgm:pt modelId="{E6FBD04D-AC3D-4EA1-8EE0-9F90A4602562}" type="pres">
      <dgm:prSet presAssocID="{B4CBD475-C1E8-49C0-838D-BD75077B0F4E}" presName="child" presStyleLbl="alignAccFollowNode1" presStyleIdx="13" presStyleCnt="16" custScaleX="232934" custScaleY="103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8A7F-039B-437A-8F2A-E0E180A8C607}" type="pres">
      <dgm:prSet presAssocID="{DD4AF288-5EC9-4505-9694-395E22363173}" presName="sibTrans" presStyleLbl="sibTrans2D1" presStyleIdx="14" presStyleCnt="16"/>
      <dgm:spPr/>
      <dgm:t>
        <a:bodyPr/>
        <a:lstStyle/>
        <a:p>
          <a:endParaRPr lang="ru-RU"/>
        </a:p>
      </dgm:t>
    </dgm:pt>
    <dgm:pt modelId="{1CE1BEF3-5F32-4018-96ED-AC5D4D568C12}" type="pres">
      <dgm:prSet presAssocID="{94808CB4-2B48-448C-A3A7-DD81756FDA49}" presName="child" presStyleLbl="alignAccFollowNode1" presStyleIdx="14" presStyleCnt="16" custScaleX="232934" custScaleY="101770" custLinFactNeighborX="-585" custLinFactNeighborY="8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247D-BB36-4D40-BA60-FCF0AED99FF6}" type="pres">
      <dgm:prSet presAssocID="{1EC7522D-BEA1-4C12-95B5-E143431B9466}" presName="sibTrans" presStyleLbl="sibTrans2D1" presStyleIdx="15" presStyleCnt="16"/>
      <dgm:spPr/>
      <dgm:t>
        <a:bodyPr/>
        <a:lstStyle/>
        <a:p>
          <a:endParaRPr lang="ru-RU"/>
        </a:p>
      </dgm:t>
    </dgm:pt>
    <dgm:pt modelId="{DA79DD7C-0221-49F7-8A46-7649A482AFC5}" type="pres">
      <dgm:prSet presAssocID="{8713FA65-5212-4130-9950-158B50FA64C4}" presName="child" presStyleLbl="alignAccFollowNode1" presStyleIdx="15" presStyleCnt="16" custScaleX="232940" custScaleY="100731" custLinFactNeighborX="3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67E52-AEC4-41EF-A85B-32CAF3738A70}" srcId="{6E385290-F9CF-49C9-8F34-1D42671582D7}" destId="{CC6DF565-6944-4AF4-A978-E7FD025976BE}" srcOrd="5" destOrd="0" parTransId="{7F75330A-F31B-431C-87DB-D7F6C40C9413}" sibTransId="{D6691BCF-7D0F-4B44-8DAB-B5234D5E7932}"/>
    <dgm:cxn modelId="{FF2764D0-5A2C-4AB4-A3AB-9AE6D93A5306}" type="presOf" srcId="{4795A35F-90D2-47AD-9D68-F8AED0A2FDF0}" destId="{8836F753-4F46-4D94-A884-AB5BED1C77FC}" srcOrd="0" destOrd="0" presId="urn:microsoft.com/office/officeart/2005/8/layout/lProcess1"/>
    <dgm:cxn modelId="{F708130C-C57D-47A4-9F8D-E7E5EA2791AE}" srcId="{8D0219BF-45A0-4155-B40E-0D1AC703795F}" destId="{4594ACF7-8218-4D32-B853-3355D11B17C3}" srcOrd="5" destOrd="0" parTransId="{F33D3AB3-D3AB-4D17-9D68-192AFAA7258E}" sibTransId="{525264D0-F0A8-4B80-AA81-46652BEB1D99}"/>
    <dgm:cxn modelId="{FA1C8744-0A30-4B0F-86DA-616AF843A08C}" type="presOf" srcId="{D96E1CAB-3E57-42E0-B094-FD3CE2F8572B}" destId="{98C9BAF0-3A12-47EA-9D22-60461E24F0A0}" srcOrd="0" destOrd="0" presId="urn:microsoft.com/office/officeart/2005/8/layout/lProcess1"/>
    <dgm:cxn modelId="{3B04502E-BFE1-41A2-A33D-FCDA8CDAF434}" srcId="{6E385290-F9CF-49C9-8F34-1D42671582D7}" destId="{C24AD213-DF05-47A3-9EDE-8E0ED9D09299}" srcOrd="0" destOrd="0" parTransId="{F7AD6C74-7A9C-4257-B99A-8A9AFA3C613E}" sibTransId="{0349D18C-C045-4015-81F0-47391053EE79}"/>
    <dgm:cxn modelId="{0B07583E-AC41-4CB8-98A5-249F25DF5AFE}" srcId="{6E385290-F9CF-49C9-8F34-1D42671582D7}" destId="{8713FA65-5212-4130-9950-158B50FA64C4}" srcOrd="8" destOrd="0" parTransId="{86CA8131-394D-4F5D-AA86-5D1CD600E7CB}" sibTransId="{6B02F9DA-186B-446D-9BDD-0E61769D9859}"/>
    <dgm:cxn modelId="{2E5835A7-3BAA-4837-812E-45EC6D3B2134}" type="presOf" srcId="{DAED34C3-7CA8-4B7C-B597-B4DE53CBE16C}" destId="{09A51DF7-D87B-4FB1-87A6-AE107B8AE1F7}" srcOrd="0" destOrd="0" presId="urn:microsoft.com/office/officeart/2005/8/layout/lProcess1"/>
    <dgm:cxn modelId="{3BEF76FB-CA94-47AB-A47D-D262B206A87C}" type="presOf" srcId="{147623F2-C5C9-4EF3-949F-A882CCEE3853}" destId="{BCE0FB7D-3B92-462E-A5E8-DF196E1EEFD1}" srcOrd="0" destOrd="0" presId="urn:microsoft.com/office/officeart/2005/8/layout/lProcess1"/>
    <dgm:cxn modelId="{7B199A64-C5A7-4E10-BB00-54DD46C21721}" type="presOf" srcId="{AB1F1157-6C8F-406E-984C-DDF24872643B}" destId="{8A2EBA1C-FEF9-4CFA-8E79-5557F49A6194}" srcOrd="0" destOrd="0" presId="urn:microsoft.com/office/officeart/2005/8/layout/lProcess1"/>
    <dgm:cxn modelId="{237EB960-00B7-46E1-83C7-61CDEFAAE121}" type="presOf" srcId="{9CF3F7FD-C821-4F47-B603-46040B6A130E}" destId="{A312D9CB-EA60-4E85-8E6B-BBF08C28DDEE}" srcOrd="0" destOrd="0" presId="urn:microsoft.com/office/officeart/2005/8/layout/lProcess1"/>
    <dgm:cxn modelId="{4734E703-2316-4210-8C13-5BCA2D55B414}" type="presOf" srcId="{8D0219BF-45A0-4155-B40E-0D1AC703795F}" destId="{F0D586F6-5B7C-43B5-9FF1-600E56EA435A}" srcOrd="0" destOrd="0" presId="urn:microsoft.com/office/officeart/2005/8/layout/lProcess1"/>
    <dgm:cxn modelId="{FE85A0F8-755F-4332-B8B4-F839A361734C}" srcId="{8D0219BF-45A0-4155-B40E-0D1AC703795F}" destId="{87BBB862-7FA4-45E7-8D74-194029779232}" srcOrd="4" destOrd="0" parTransId="{F98E0DFD-18D4-493A-B2F9-0E9F6C7D477C}" sibTransId="{84A58FFC-44E1-4498-82F3-3A7742A3E989}"/>
    <dgm:cxn modelId="{CE531926-831F-4164-B2CB-2C404467E7E2}" type="presOf" srcId="{D6691BCF-7D0F-4B44-8DAB-B5234D5E7932}" destId="{29D527E2-F7F5-4C5F-8E4F-C1C6844A1DFF}" srcOrd="0" destOrd="0" presId="urn:microsoft.com/office/officeart/2005/8/layout/lProcess1"/>
    <dgm:cxn modelId="{125962E0-E0BC-4259-B2EB-F4024A7AD907}" type="presOf" srcId="{0349D18C-C045-4015-81F0-47391053EE79}" destId="{AE372681-113E-4A90-8933-8363C9AC4819}" srcOrd="0" destOrd="0" presId="urn:microsoft.com/office/officeart/2005/8/layout/lProcess1"/>
    <dgm:cxn modelId="{C7F101CA-AF88-4BAA-9A4A-B60BD763E070}" type="presOf" srcId="{DC342614-502E-4711-A728-260EDF2056F2}" destId="{63F6EB7B-5143-469C-8626-613F8FBDA257}" srcOrd="0" destOrd="0" presId="urn:microsoft.com/office/officeart/2005/8/layout/lProcess1"/>
    <dgm:cxn modelId="{4177802E-4071-4013-A6FD-46EB41E64927}" type="presOf" srcId="{D19B609A-6615-465B-BB60-D9503CD861A9}" destId="{5B946662-E950-4DF2-B1C7-3025F8510C6A}" srcOrd="0" destOrd="0" presId="urn:microsoft.com/office/officeart/2005/8/layout/lProcess1"/>
    <dgm:cxn modelId="{DFC5B97F-F926-4720-A5EB-FC703AF3F05B}" type="presOf" srcId="{C24AD213-DF05-47A3-9EDE-8E0ED9D09299}" destId="{8C917091-8B73-4615-9FAF-2C0FB4BB429B}" srcOrd="0" destOrd="0" presId="urn:microsoft.com/office/officeart/2005/8/layout/lProcess1"/>
    <dgm:cxn modelId="{7E0B95AE-CA72-412B-831D-7408DC3C1ED6}" type="presOf" srcId="{6E385290-F9CF-49C9-8F34-1D42671582D7}" destId="{E5B3EF69-31C5-4E35-8B89-FF42435C35F7}" srcOrd="0" destOrd="0" presId="urn:microsoft.com/office/officeart/2005/8/layout/lProcess1"/>
    <dgm:cxn modelId="{15913311-96EE-4578-99FE-B1A4E2D28B39}" type="presOf" srcId="{A45D46A4-F0B8-4F3E-B3A0-47B1AC1DCF58}" destId="{F4223384-65AB-4B92-81D2-EBCCC233FA52}" srcOrd="0" destOrd="0" presId="urn:microsoft.com/office/officeart/2005/8/layout/lProcess1"/>
    <dgm:cxn modelId="{C9C948B9-6447-4385-8A72-730233975B24}" srcId="{6E385290-F9CF-49C9-8F34-1D42671582D7}" destId="{A45D46A4-F0B8-4F3E-B3A0-47B1AC1DCF58}" srcOrd="2" destOrd="0" parTransId="{916B7375-67C8-4CCD-9619-583368CEC7F3}" sibTransId="{2DEB4FD9-4543-4742-8B32-67A55A8057EF}"/>
    <dgm:cxn modelId="{57683EB7-8248-4A18-82CA-C44F739F8C18}" type="presOf" srcId="{E8F99D6B-5443-4ECC-9014-7E644C1223CA}" destId="{B1214515-8A13-452E-BF03-7FAEDE3589A8}" srcOrd="0" destOrd="0" presId="urn:microsoft.com/office/officeart/2005/8/layout/lProcess1"/>
    <dgm:cxn modelId="{C94EEC15-8C90-4DD3-858C-F9C94BE18493}" type="presOf" srcId="{525264D0-F0A8-4B80-AA81-46652BEB1D99}" destId="{695DF507-86E3-46EF-BF73-FED99E4FEC74}" srcOrd="0" destOrd="0" presId="urn:microsoft.com/office/officeart/2005/8/layout/lProcess1"/>
    <dgm:cxn modelId="{F89DBAE4-4ECC-4D73-B680-605D1AD75151}" type="presOf" srcId="{DD4AF288-5EC9-4505-9694-395E22363173}" destId="{33A28A7F-039B-437A-8F2A-E0E180A8C607}" srcOrd="0" destOrd="0" presId="urn:microsoft.com/office/officeart/2005/8/layout/lProcess1"/>
    <dgm:cxn modelId="{9FE11B0A-A7C1-4DDD-9D5C-3ED90DC45E37}" type="presOf" srcId="{83FE48D8-966F-4647-B7B5-B4AE6444F5E1}" destId="{ED2BF4F6-D8A6-49FF-99F0-54EDA79CE69E}" srcOrd="0" destOrd="0" presId="urn:microsoft.com/office/officeart/2005/8/layout/lProcess1"/>
    <dgm:cxn modelId="{171CDE17-64C5-4780-9812-01DD92B22B08}" srcId="{6E385290-F9CF-49C9-8F34-1D42671582D7}" destId="{6162DE98-E527-4391-B56B-DAEB1D883CBD}" srcOrd="3" destOrd="0" parTransId="{F9F9B2A3-CFC6-491D-B310-8E4D4FF1D7AF}" sibTransId="{F0AF44F4-E771-4A1F-8A50-CFAC68F783F3}"/>
    <dgm:cxn modelId="{49E937A9-F89C-4199-8488-73A42F59E020}" type="presOf" srcId="{D3662FD1-2937-4629-BD48-63F8EEE8893B}" destId="{3A9FC388-021D-4B2B-8BFF-1CF2AEE72AF1}" srcOrd="0" destOrd="0" presId="urn:microsoft.com/office/officeart/2005/8/layout/lProcess1"/>
    <dgm:cxn modelId="{BCB7F069-15CB-4694-A988-E24E642ECB7D}" type="presOf" srcId="{EBBF0D41-845E-4D9C-998A-0D73C6E549B3}" destId="{394CF144-AA91-4E50-AE6D-99827051C692}" srcOrd="0" destOrd="0" presId="urn:microsoft.com/office/officeart/2005/8/layout/lProcess1"/>
    <dgm:cxn modelId="{C3FF7885-CEB8-4A00-AF33-7EF56F37F04F}" type="presOf" srcId="{87BBB862-7FA4-45E7-8D74-194029779232}" destId="{A1470617-02DA-4033-8AEC-9F3B91F57AD2}" srcOrd="0" destOrd="0" presId="urn:microsoft.com/office/officeart/2005/8/layout/lProcess1"/>
    <dgm:cxn modelId="{BE4D3579-9671-4DA8-A2A4-BAAA8DFCB4DC}" type="presOf" srcId="{983C618A-DA14-4792-A408-9650F9FFB203}" destId="{373E4F3E-9FBB-46A7-B300-C08CE0DCBB54}" srcOrd="0" destOrd="0" presId="urn:microsoft.com/office/officeart/2005/8/layout/lProcess1"/>
    <dgm:cxn modelId="{9A9E164F-6DA0-4CFF-A08E-56712F75AC77}" type="presOf" srcId="{6162DE98-E527-4391-B56B-DAEB1D883CBD}" destId="{A63F0EB0-C8CC-43FB-896A-E427F2F74C22}" srcOrd="0" destOrd="0" presId="urn:microsoft.com/office/officeart/2005/8/layout/lProcess1"/>
    <dgm:cxn modelId="{C698968E-25AF-40E7-85FA-202533BD0B5F}" type="presOf" srcId="{4594ACF7-8218-4D32-B853-3355D11B17C3}" destId="{630C8894-BDFE-4E31-8180-B1296F3C5629}" srcOrd="0" destOrd="0" presId="urn:microsoft.com/office/officeart/2005/8/layout/lProcess1"/>
    <dgm:cxn modelId="{02128B98-C847-4111-9336-4CF14BCBBA4D}" type="presOf" srcId="{1EC7522D-BEA1-4C12-95B5-E143431B9466}" destId="{DFC5247D-BB36-4D40-BA60-FCF0AED99FF6}" srcOrd="0" destOrd="0" presId="urn:microsoft.com/office/officeart/2005/8/layout/lProcess1"/>
    <dgm:cxn modelId="{29FFD8D6-579E-4C54-90EB-F6A3B670CDED}" type="presOf" srcId="{94808CB4-2B48-448C-A3A7-DD81756FDA49}" destId="{1CE1BEF3-5F32-4018-96ED-AC5D4D568C12}" srcOrd="0" destOrd="0" presId="urn:microsoft.com/office/officeart/2005/8/layout/lProcess1"/>
    <dgm:cxn modelId="{EAD1ED50-9380-4619-A495-BB1D9D506B68}" type="presOf" srcId="{BFCE5B14-D63C-407D-BF7A-25052D9C0B4E}" destId="{DE5C3E16-2DE9-43F6-9F99-B873601EE5C7}" srcOrd="0" destOrd="0" presId="urn:microsoft.com/office/officeart/2005/8/layout/lProcess1"/>
    <dgm:cxn modelId="{F4F7A244-A5C6-43CF-809A-C40E0BCBBD03}" srcId="{8D0219BF-45A0-4155-B40E-0D1AC703795F}" destId="{4795A35F-90D2-47AD-9D68-F8AED0A2FDF0}" srcOrd="2" destOrd="0" parTransId="{6A5C5D0A-4D3C-42B5-AEBD-37885B9CF952}" sibTransId="{EBBF0D41-845E-4D9C-998A-0D73C6E549B3}"/>
    <dgm:cxn modelId="{C9519AE7-E6C4-458C-93A7-60F4F5EFFA34}" type="presOf" srcId="{8713FA65-5212-4130-9950-158B50FA64C4}" destId="{DA79DD7C-0221-49F7-8A46-7649A482AFC5}" srcOrd="0" destOrd="0" presId="urn:microsoft.com/office/officeart/2005/8/layout/lProcess1"/>
    <dgm:cxn modelId="{DF067070-083D-4691-BA7C-28BAD8319398}" srcId="{8D0219BF-45A0-4155-B40E-0D1AC703795F}" destId="{E8F99D6B-5443-4ECC-9014-7E644C1223CA}" srcOrd="0" destOrd="0" parTransId="{D96E1CAB-3E57-42E0-B094-FD3CE2F8572B}" sibTransId="{22D21607-9444-4A79-979E-A63C38BBB3AD}"/>
    <dgm:cxn modelId="{E6FE7F51-A907-43B6-A0F6-814AFBE820B4}" type="presOf" srcId="{2DEB4FD9-4543-4742-8B32-67A55A8057EF}" destId="{D3CE3C06-B13E-4611-8D85-EBC10ED2A221}" srcOrd="0" destOrd="0" presId="urn:microsoft.com/office/officeart/2005/8/layout/lProcess1"/>
    <dgm:cxn modelId="{41E1F02C-D7A6-4C16-8D8B-E6D1EB2289DE}" srcId="{6E385290-F9CF-49C9-8F34-1D42671582D7}" destId="{9CF3F7FD-C821-4F47-B603-46040B6A130E}" srcOrd="4" destOrd="0" parTransId="{56A7E60E-B1DC-44CF-BE9B-96C331B11B48}" sibTransId="{D19B609A-6615-465B-BB60-D9503CD861A9}"/>
    <dgm:cxn modelId="{9D28DB50-838A-49AC-AF3A-80AD46FE60DE}" type="presOf" srcId="{F0AF44F4-E771-4A1F-8A50-CFAC68F783F3}" destId="{40D600C6-635B-4C75-B9A1-A841781A017B}" srcOrd="0" destOrd="0" presId="urn:microsoft.com/office/officeart/2005/8/layout/lProcess1"/>
    <dgm:cxn modelId="{05E85ED7-B3E4-4815-B43E-9BDED888A91D}" type="presOf" srcId="{84A58FFC-44E1-4498-82F3-3A7742A3E989}" destId="{CF0844C2-8B2A-48CF-BDE8-035AF0589FD5}" srcOrd="0" destOrd="0" presId="urn:microsoft.com/office/officeart/2005/8/layout/lProcess1"/>
    <dgm:cxn modelId="{2559FAE3-73C4-4C10-8599-04636EB2A751}" type="presOf" srcId="{F7AD6C74-7A9C-4257-B99A-8A9AFA3C613E}" destId="{B1F7185B-4E96-403E-8713-B22C3C60C3D4}" srcOrd="0" destOrd="0" presId="urn:microsoft.com/office/officeart/2005/8/layout/lProcess1"/>
    <dgm:cxn modelId="{CC352038-8BC9-4FA1-A308-D9778C3C85BD}" srcId="{6E385290-F9CF-49C9-8F34-1D42671582D7}" destId="{94808CB4-2B48-448C-A3A7-DD81756FDA49}" srcOrd="7" destOrd="0" parTransId="{6902E924-737C-45AB-AD30-456F706E07D2}" sibTransId="{1EC7522D-BEA1-4C12-95B5-E143431B9466}"/>
    <dgm:cxn modelId="{C819CA71-C5B8-4593-961A-BDBDE5E43E61}" srcId="{8D0219BF-45A0-4155-B40E-0D1AC703795F}" destId="{D3662FD1-2937-4629-BD48-63F8EEE8893B}" srcOrd="3" destOrd="0" parTransId="{E63F60B1-8503-4423-A84A-E96154DF621D}" sibTransId="{DAED34C3-7CA8-4B7C-B597-B4DE53CBE16C}"/>
    <dgm:cxn modelId="{6D16BA85-83A9-44A3-B116-A82E000B56F1}" srcId="{8D0219BF-45A0-4155-B40E-0D1AC703795F}" destId="{DC342614-502E-4711-A728-260EDF2056F2}" srcOrd="6" destOrd="0" parTransId="{E48CB406-A121-4C43-82D1-E287736384C8}" sibTransId="{91C8A0EB-3A3C-4AE8-BF43-A8A6E5ACC48C}"/>
    <dgm:cxn modelId="{E24ACD2C-2E1A-4444-945B-FB5B59A9A730}" srcId="{BFCE5B14-D63C-407D-BF7A-25052D9C0B4E}" destId="{8D0219BF-45A0-4155-B40E-0D1AC703795F}" srcOrd="0" destOrd="0" parTransId="{9C33E678-19EC-44AE-BFB7-0C7E12EFCC79}" sibTransId="{5E2E126F-25B9-471C-A743-D8571AAD7B74}"/>
    <dgm:cxn modelId="{DA4862BC-FB6A-4DFE-82CB-379C8EAD9B17}" srcId="{8D0219BF-45A0-4155-B40E-0D1AC703795F}" destId="{83FE48D8-966F-4647-B7B5-B4AE6444F5E1}" srcOrd="1" destOrd="0" parTransId="{5E8B274D-474F-4E60-972F-83CF85EFC34D}" sibTransId="{147623F2-C5C9-4EF3-949F-A882CCEE3853}"/>
    <dgm:cxn modelId="{68EBCC5A-055E-468E-A31A-4FB6A33927DF}" srcId="{BFCE5B14-D63C-407D-BF7A-25052D9C0B4E}" destId="{6E385290-F9CF-49C9-8F34-1D42671582D7}" srcOrd="1" destOrd="0" parTransId="{16B44751-146D-4B33-A7DE-7631ED7C4FC4}" sibTransId="{844D0CA6-2D8A-44C2-BC09-17180BF79C8F}"/>
    <dgm:cxn modelId="{FB0C1040-E71C-4766-A75D-D06EFFE8FAFC}" type="presOf" srcId="{CC6DF565-6944-4AF4-A978-E7FD025976BE}" destId="{F79E0F43-5F77-4D5F-9F0C-25F54E728A7D}" srcOrd="0" destOrd="0" presId="urn:microsoft.com/office/officeart/2005/8/layout/lProcess1"/>
    <dgm:cxn modelId="{8AEBC7C7-C0C9-4416-B61D-335DD2EFD1C8}" srcId="{6E385290-F9CF-49C9-8F34-1D42671582D7}" destId="{983C618A-DA14-4792-A408-9650F9FFB203}" srcOrd="1" destOrd="0" parTransId="{74594D95-5F03-45A0-A764-BC40DBEB7BA0}" sibTransId="{AB1F1157-6C8F-406E-984C-DDF24872643B}"/>
    <dgm:cxn modelId="{F82607BB-3E6E-4F37-87B6-AD123616869E}" type="presOf" srcId="{B4CBD475-C1E8-49C0-838D-BD75077B0F4E}" destId="{E6FBD04D-AC3D-4EA1-8EE0-9F90A4602562}" srcOrd="0" destOrd="0" presId="urn:microsoft.com/office/officeart/2005/8/layout/lProcess1"/>
    <dgm:cxn modelId="{ECCFE66F-2F1E-438E-8EC4-2F7EEF1D3C1D}" type="presOf" srcId="{22D21607-9444-4A79-979E-A63C38BBB3AD}" destId="{342FB941-8DBE-4D12-B36B-BA15BB4C3DEF}" srcOrd="0" destOrd="0" presId="urn:microsoft.com/office/officeart/2005/8/layout/lProcess1"/>
    <dgm:cxn modelId="{FA86E940-A8B8-4D72-B256-BF4063B32F8D}" srcId="{6E385290-F9CF-49C9-8F34-1D42671582D7}" destId="{B4CBD475-C1E8-49C0-838D-BD75077B0F4E}" srcOrd="6" destOrd="0" parTransId="{84666C30-7A26-4542-AEE1-7BDCE69CEDAA}" sibTransId="{DD4AF288-5EC9-4505-9694-395E22363173}"/>
    <dgm:cxn modelId="{CD28C770-4621-4F3F-8058-0A2E71111E37}" type="presParOf" srcId="{DE5C3E16-2DE9-43F6-9F99-B873601EE5C7}" destId="{7DBB9517-41D8-4DEA-9429-15877DFF3C98}" srcOrd="0" destOrd="0" presId="urn:microsoft.com/office/officeart/2005/8/layout/lProcess1"/>
    <dgm:cxn modelId="{18E188D8-3490-45C5-93A9-95F2BC4E1842}" type="presParOf" srcId="{7DBB9517-41D8-4DEA-9429-15877DFF3C98}" destId="{F0D586F6-5B7C-43B5-9FF1-600E56EA435A}" srcOrd="0" destOrd="0" presId="urn:microsoft.com/office/officeart/2005/8/layout/lProcess1"/>
    <dgm:cxn modelId="{2FC0BCA1-710A-4DA6-9D80-308313EAEB27}" type="presParOf" srcId="{7DBB9517-41D8-4DEA-9429-15877DFF3C98}" destId="{98C9BAF0-3A12-47EA-9D22-60461E24F0A0}" srcOrd="1" destOrd="0" presId="urn:microsoft.com/office/officeart/2005/8/layout/lProcess1"/>
    <dgm:cxn modelId="{29807E12-48EA-49C0-9B40-C2C02EA68E32}" type="presParOf" srcId="{7DBB9517-41D8-4DEA-9429-15877DFF3C98}" destId="{B1214515-8A13-452E-BF03-7FAEDE3589A8}" srcOrd="2" destOrd="0" presId="urn:microsoft.com/office/officeart/2005/8/layout/lProcess1"/>
    <dgm:cxn modelId="{8E91225B-C42E-4BC4-B7A5-46262435C955}" type="presParOf" srcId="{7DBB9517-41D8-4DEA-9429-15877DFF3C98}" destId="{342FB941-8DBE-4D12-B36B-BA15BB4C3DEF}" srcOrd="3" destOrd="0" presId="urn:microsoft.com/office/officeart/2005/8/layout/lProcess1"/>
    <dgm:cxn modelId="{54E9F385-0913-4F28-BCDF-2219EB707C99}" type="presParOf" srcId="{7DBB9517-41D8-4DEA-9429-15877DFF3C98}" destId="{ED2BF4F6-D8A6-49FF-99F0-54EDA79CE69E}" srcOrd="4" destOrd="0" presId="urn:microsoft.com/office/officeart/2005/8/layout/lProcess1"/>
    <dgm:cxn modelId="{746E372D-617E-40B4-B695-16F4FB20DED0}" type="presParOf" srcId="{7DBB9517-41D8-4DEA-9429-15877DFF3C98}" destId="{BCE0FB7D-3B92-462E-A5E8-DF196E1EEFD1}" srcOrd="5" destOrd="0" presId="urn:microsoft.com/office/officeart/2005/8/layout/lProcess1"/>
    <dgm:cxn modelId="{FF531736-BB12-42D8-BA98-89B18846D202}" type="presParOf" srcId="{7DBB9517-41D8-4DEA-9429-15877DFF3C98}" destId="{8836F753-4F46-4D94-A884-AB5BED1C77FC}" srcOrd="6" destOrd="0" presId="urn:microsoft.com/office/officeart/2005/8/layout/lProcess1"/>
    <dgm:cxn modelId="{9FCE7C6F-1581-49D2-9388-DF95C35E07BE}" type="presParOf" srcId="{7DBB9517-41D8-4DEA-9429-15877DFF3C98}" destId="{394CF144-AA91-4E50-AE6D-99827051C692}" srcOrd="7" destOrd="0" presId="urn:microsoft.com/office/officeart/2005/8/layout/lProcess1"/>
    <dgm:cxn modelId="{68052C3D-3FCA-4B0D-ABB0-2D0C48405236}" type="presParOf" srcId="{7DBB9517-41D8-4DEA-9429-15877DFF3C98}" destId="{3A9FC388-021D-4B2B-8BFF-1CF2AEE72AF1}" srcOrd="8" destOrd="0" presId="urn:microsoft.com/office/officeart/2005/8/layout/lProcess1"/>
    <dgm:cxn modelId="{45460BB1-23D2-4B86-ACB9-1E9D441E3B63}" type="presParOf" srcId="{7DBB9517-41D8-4DEA-9429-15877DFF3C98}" destId="{09A51DF7-D87B-4FB1-87A6-AE107B8AE1F7}" srcOrd="9" destOrd="0" presId="urn:microsoft.com/office/officeart/2005/8/layout/lProcess1"/>
    <dgm:cxn modelId="{15381D5C-B2BF-4F70-A12E-B79967222D23}" type="presParOf" srcId="{7DBB9517-41D8-4DEA-9429-15877DFF3C98}" destId="{A1470617-02DA-4033-8AEC-9F3B91F57AD2}" srcOrd="10" destOrd="0" presId="urn:microsoft.com/office/officeart/2005/8/layout/lProcess1"/>
    <dgm:cxn modelId="{EB0F5D99-BAFD-4838-801A-F3EA15ABDEAA}" type="presParOf" srcId="{7DBB9517-41D8-4DEA-9429-15877DFF3C98}" destId="{CF0844C2-8B2A-48CF-BDE8-035AF0589FD5}" srcOrd="11" destOrd="0" presId="urn:microsoft.com/office/officeart/2005/8/layout/lProcess1"/>
    <dgm:cxn modelId="{F9E998D5-A39F-4D08-BEF8-28658F882D1F}" type="presParOf" srcId="{7DBB9517-41D8-4DEA-9429-15877DFF3C98}" destId="{630C8894-BDFE-4E31-8180-B1296F3C5629}" srcOrd="12" destOrd="0" presId="urn:microsoft.com/office/officeart/2005/8/layout/lProcess1"/>
    <dgm:cxn modelId="{A9D80207-8B33-49B7-ACAA-70092C319885}" type="presParOf" srcId="{7DBB9517-41D8-4DEA-9429-15877DFF3C98}" destId="{695DF507-86E3-46EF-BF73-FED99E4FEC74}" srcOrd="13" destOrd="0" presId="urn:microsoft.com/office/officeart/2005/8/layout/lProcess1"/>
    <dgm:cxn modelId="{C6305DD1-74C0-4C9E-BB5F-A91C10EE8852}" type="presParOf" srcId="{7DBB9517-41D8-4DEA-9429-15877DFF3C98}" destId="{63F6EB7B-5143-469C-8626-613F8FBDA257}" srcOrd="14" destOrd="0" presId="urn:microsoft.com/office/officeart/2005/8/layout/lProcess1"/>
    <dgm:cxn modelId="{79FAFDB4-616A-4278-B62E-FBAFA7BF4922}" type="presParOf" srcId="{DE5C3E16-2DE9-43F6-9F99-B873601EE5C7}" destId="{20E4FEE9-1496-4FC5-9C0E-09A24880A5C0}" srcOrd="1" destOrd="0" presId="urn:microsoft.com/office/officeart/2005/8/layout/lProcess1"/>
    <dgm:cxn modelId="{47BA32DC-88CF-44F7-A792-C5114E228259}" type="presParOf" srcId="{DE5C3E16-2DE9-43F6-9F99-B873601EE5C7}" destId="{476D685C-0BE6-4925-947E-D097C174EEF5}" srcOrd="2" destOrd="0" presId="urn:microsoft.com/office/officeart/2005/8/layout/lProcess1"/>
    <dgm:cxn modelId="{3DA69570-DE80-48CA-8AA6-E4B0FBD2EB6D}" type="presParOf" srcId="{476D685C-0BE6-4925-947E-D097C174EEF5}" destId="{E5B3EF69-31C5-4E35-8B89-FF42435C35F7}" srcOrd="0" destOrd="0" presId="urn:microsoft.com/office/officeart/2005/8/layout/lProcess1"/>
    <dgm:cxn modelId="{EAACC806-5EF8-4348-9578-52CD06AB5AE0}" type="presParOf" srcId="{476D685C-0BE6-4925-947E-D097C174EEF5}" destId="{B1F7185B-4E96-403E-8713-B22C3C60C3D4}" srcOrd="1" destOrd="0" presId="urn:microsoft.com/office/officeart/2005/8/layout/lProcess1"/>
    <dgm:cxn modelId="{3A8F1588-1770-4B8C-AF45-A03FCA3361F2}" type="presParOf" srcId="{476D685C-0BE6-4925-947E-D097C174EEF5}" destId="{8C917091-8B73-4615-9FAF-2C0FB4BB429B}" srcOrd="2" destOrd="0" presId="urn:microsoft.com/office/officeart/2005/8/layout/lProcess1"/>
    <dgm:cxn modelId="{28470D34-26E9-4F4C-B7E0-0C15F7BE979C}" type="presParOf" srcId="{476D685C-0BE6-4925-947E-D097C174EEF5}" destId="{AE372681-113E-4A90-8933-8363C9AC4819}" srcOrd="3" destOrd="0" presId="urn:microsoft.com/office/officeart/2005/8/layout/lProcess1"/>
    <dgm:cxn modelId="{BFB8D7A7-1973-42BB-ACF1-7A541AA111D3}" type="presParOf" srcId="{476D685C-0BE6-4925-947E-D097C174EEF5}" destId="{373E4F3E-9FBB-46A7-B300-C08CE0DCBB54}" srcOrd="4" destOrd="0" presId="urn:microsoft.com/office/officeart/2005/8/layout/lProcess1"/>
    <dgm:cxn modelId="{49F914C7-29EA-4CC3-A6D1-86819F282EF7}" type="presParOf" srcId="{476D685C-0BE6-4925-947E-D097C174EEF5}" destId="{8A2EBA1C-FEF9-4CFA-8E79-5557F49A6194}" srcOrd="5" destOrd="0" presId="urn:microsoft.com/office/officeart/2005/8/layout/lProcess1"/>
    <dgm:cxn modelId="{D4980EBA-F965-4DC1-A072-E36000BA08D3}" type="presParOf" srcId="{476D685C-0BE6-4925-947E-D097C174EEF5}" destId="{F4223384-65AB-4B92-81D2-EBCCC233FA52}" srcOrd="6" destOrd="0" presId="urn:microsoft.com/office/officeart/2005/8/layout/lProcess1"/>
    <dgm:cxn modelId="{16FBD7B7-3A80-4AB3-86CB-0BB79CA9A567}" type="presParOf" srcId="{476D685C-0BE6-4925-947E-D097C174EEF5}" destId="{D3CE3C06-B13E-4611-8D85-EBC10ED2A221}" srcOrd="7" destOrd="0" presId="urn:microsoft.com/office/officeart/2005/8/layout/lProcess1"/>
    <dgm:cxn modelId="{28C4B7C6-A78F-4846-9330-51E915EAB232}" type="presParOf" srcId="{476D685C-0BE6-4925-947E-D097C174EEF5}" destId="{A63F0EB0-C8CC-43FB-896A-E427F2F74C22}" srcOrd="8" destOrd="0" presId="urn:microsoft.com/office/officeart/2005/8/layout/lProcess1"/>
    <dgm:cxn modelId="{B4D736D1-C17A-429D-8517-859980A90729}" type="presParOf" srcId="{476D685C-0BE6-4925-947E-D097C174EEF5}" destId="{40D600C6-635B-4C75-B9A1-A841781A017B}" srcOrd="9" destOrd="0" presId="urn:microsoft.com/office/officeart/2005/8/layout/lProcess1"/>
    <dgm:cxn modelId="{590A2402-DE24-4F8C-81A6-AF715F100116}" type="presParOf" srcId="{476D685C-0BE6-4925-947E-D097C174EEF5}" destId="{A312D9CB-EA60-4E85-8E6B-BBF08C28DDEE}" srcOrd="10" destOrd="0" presId="urn:microsoft.com/office/officeart/2005/8/layout/lProcess1"/>
    <dgm:cxn modelId="{C67BF5AD-AB5C-4B02-8FA0-178954E93FCF}" type="presParOf" srcId="{476D685C-0BE6-4925-947E-D097C174EEF5}" destId="{5B946662-E950-4DF2-B1C7-3025F8510C6A}" srcOrd="11" destOrd="0" presId="urn:microsoft.com/office/officeart/2005/8/layout/lProcess1"/>
    <dgm:cxn modelId="{E8F1AB02-F9DC-4B9D-B4D3-70873BE7EE73}" type="presParOf" srcId="{476D685C-0BE6-4925-947E-D097C174EEF5}" destId="{F79E0F43-5F77-4D5F-9F0C-25F54E728A7D}" srcOrd="12" destOrd="0" presId="urn:microsoft.com/office/officeart/2005/8/layout/lProcess1"/>
    <dgm:cxn modelId="{0B99484B-AA04-4BDA-A1BA-F4E5C79959E7}" type="presParOf" srcId="{476D685C-0BE6-4925-947E-D097C174EEF5}" destId="{29D527E2-F7F5-4C5F-8E4F-C1C6844A1DFF}" srcOrd="13" destOrd="0" presId="urn:microsoft.com/office/officeart/2005/8/layout/lProcess1"/>
    <dgm:cxn modelId="{CBADA109-FBC8-4EBA-99EA-EB4C58BE1D71}" type="presParOf" srcId="{476D685C-0BE6-4925-947E-D097C174EEF5}" destId="{E6FBD04D-AC3D-4EA1-8EE0-9F90A4602562}" srcOrd="14" destOrd="0" presId="urn:microsoft.com/office/officeart/2005/8/layout/lProcess1"/>
    <dgm:cxn modelId="{5DBC1476-6C0E-4641-9331-6F9EFB1F37FD}" type="presParOf" srcId="{476D685C-0BE6-4925-947E-D097C174EEF5}" destId="{33A28A7F-039B-437A-8F2A-E0E180A8C607}" srcOrd="15" destOrd="0" presId="urn:microsoft.com/office/officeart/2005/8/layout/lProcess1"/>
    <dgm:cxn modelId="{CAF18B2B-0F69-49DA-9E05-1CC62E12A9D7}" type="presParOf" srcId="{476D685C-0BE6-4925-947E-D097C174EEF5}" destId="{1CE1BEF3-5F32-4018-96ED-AC5D4D568C12}" srcOrd="16" destOrd="0" presId="urn:microsoft.com/office/officeart/2005/8/layout/lProcess1"/>
    <dgm:cxn modelId="{BD854103-23B7-4246-8658-5C07A8EA6734}" type="presParOf" srcId="{476D685C-0BE6-4925-947E-D097C174EEF5}" destId="{DFC5247D-BB36-4D40-BA60-FCF0AED99FF6}" srcOrd="17" destOrd="0" presId="urn:microsoft.com/office/officeart/2005/8/layout/lProcess1"/>
    <dgm:cxn modelId="{9801C0DF-2B85-483B-A9E5-BCA75174EBC6}" type="presParOf" srcId="{476D685C-0BE6-4925-947E-D097C174EEF5}" destId="{DA79DD7C-0221-49F7-8A46-7649A482AFC5}" srcOrd="1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865,0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901,4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922,6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3280-FC29-4988-B84D-DDF616EB788B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4C648A2-2566-4140-8F98-2508F63AF783}" type="presOf" srcId="{3AAE59F7-4907-4F77-9465-E83634F1C6D0}" destId="{A44A20EF-4531-44A1-BBA5-B58F6D53DA9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0191C301-11DB-4F81-A285-7AA6DC4B289E}" type="presOf" srcId="{46E533DC-36A0-40FA-A2E5-129AD030AF9E}" destId="{60F9799C-B00E-4F98-A855-A9B1565A1227}" srcOrd="0" destOrd="0" presId="urn:microsoft.com/office/officeart/2008/layout/PictureAccentList"/>
    <dgm:cxn modelId="{6087D799-8927-4FE2-B125-C334D85C3848}" type="presOf" srcId="{0B61A3B8-FC61-4F6C-AD82-DEF6FA0406C3}" destId="{C10861CF-33F6-482C-BB02-B3B09F0D1819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45AF713C-7EF8-4B9E-BE99-2F0419621BDA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F4286351-A62E-4296-9177-A56F77F49AEC}" type="presParOf" srcId="{AA4E4690-9E2F-466C-BFF3-4316CC90443E}" destId="{DCCFEAAB-C128-4D27-A907-5E9186A8EC1E}" srcOrd="0" destOrd="0" presId="urn:microsoft.com/office/officeart/2008/layout/PictureAccentList"/>
    <dgm:cxn modelId="{E100E082-7BF1-42C4-948E-9792861BC6BF}" type="presParOf" srcId="{DCCFEAAB-C128-4D27-A907-5E9186A8EC1E}" destId="{DC746ED8-6C94-4CC1-926D-F31FBA512214}" srcOrd="0" destOrd="0" presId="urn:microsoft.com/office/officeart/2008/layout/PictureAccentList"/>
    <dgm:cxn modelId="{750456D0-D585-4E2F-AA9E-5E41C231C6C8}" type="presParOf" srcId="{DC746ED8-6C94-4CC1-926D-F31FBA512214}" destId="{3B4F9E77-4C91-4308-A47B-9231F7342933}" srcOrd="0" destOrd="0" presId="urn:microsoft.com/office/officeart/2008/layout/PictureAccentList"/>
    <dgm:cxn modelId="{8CFCD7BD-9061-4851-91A1-E31D1ACE6CDA}" type="presParOf" srcId="{DCCFEAAB-C128-4D27-A907-5E9186A8EC1E}" destId="{6BA1B25E-E1E3-4448-806E-FF1500FC7EC7}" srcOrd="1" destOrd="0" presId="urn:microsoft.com/office/officeart/2008/layout/PictureAccentList"/>
    <dgm:cxn modelId="{F1C3881F-68E7-411E-8111-9A125B22C212}" type="presParOf" srcId="{6BA1B25E-E1E3-4448-806E-FF1500FC7EC7}" destId="{8A446740-7B34-4300-BE5E-92F15392FDB4}" srcOrd="0" destOrd="0" presId="urn:microsoft.com/office/officeart/2008/layout/PictureAccentList"/>
    <dgm:cxn modelId="{F7D52B5F-99A4-4D80-B1F5-C52FADE8EB91}" type="presParOf" srcId="{8A446740-7B34-4300-BE5E-92F15392FDB4}" destId="{F2004041-A091-4AD9-A8DF-98250DFFE67C}" srcOrd="0" destOrd="0" presId="urn:microsoft.com/office/officeart/2008/layout/PictureAccentList"/>
    <dgm:cxn modelId="{DBF92D93-9E15-4BB3-BE94-D74D05F5587C}" type="presParOf" srcId="{8A446740-7B34-4300-BE5E-92F15392FDB4}" destId="{C10861CF-33F6-482C-BB02-B3B09F0D1819}" srcOrd="1" destOrd="0" presId="urn:microsoft.com/office/officeart/2008/layout/PictureAccentList"/>
    <dgm:cxn modelId="{8D8998E2-5B53-4F81-A636-73A92C75FD13}" type="presParOf" srcId="{6BA1B25E-E1E3-4448-806E-FF1500FC7EC7}" destId="{51DAAF1C-3C71-4210-AA61-7ACCC913F5B8}" srcOrd="1" destOrd="0" presId="urn:microsoft.com/office/officeart/2008/layout/PictureAccentList"/>
    <dgm:cxn modelId="{49805B04-57DC-4A0D-83DC-87DCCD057A2D}" type="presParOf" srcId="{51DAAF1C-3C71-4210-AA61-7ACCC913F5B8}" destId="{B50B7045-312A-4D19-B006-11AB6EEE79E0}" srcOrd="0" destOrd="0" presId="urn:microsoft.com/office/officeart/2008/layout/PictureAccentList"/>
    <dgm:cxn modelId="{6478DA3D-451C-40EB-8B13-AB1FECD0C458}" type="presParOf" srcId="{51DAAF1C-3C71-4210-AA61-7ACCC913F5B8}" destId="{60F9799C-B00E-4F98-A855-A9B1565A1227}" srcOrd="1" destOrd="0" presId="urn:microsoft.com/office/officeart/2008/layout/PictureAccentList"/>
    <dgm:cxn modelId="{D313CC12-2229-4D31-A90B-0E0CDC775087}" type="presParOf" srcId="{6BA1B25E-E1E3-4448-806E-FF1500FC7EC7}" destId="{8E9731FE-4F93-41A1-8B66-2268F7B373DA}" srcOrd="2" destOrd="0" presId="urn:microsoft.com/office/officeart/2008/layout/PictureAccentList"/>
    <dgm:cxn modelId="{DEAFD82B-F34B-4D85-834F-13F1AC9DCB91}" type="presParOf" srcId="{8E9731FE-4F93-41A1-8B66-2268F7B373DA}" destId="{88B8C06E-1DD1-4711-B44B-4E7EDE9BEFCF}" srcOrd="0" destOrd="0" presId="urn:microsoft.com/office/officeart/2008/layout/PictureAccentList"/>
    <dgm:cxn modelId="{59BEB1B6-B1A1-4E9B-B033-14D736AA9957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Муниципальная политика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11 671,1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11 270,8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11 380,8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D2C63E48-B6A2-4AF8-83FF-E6E8AD983756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9CF74673-33AD-4727-8E9D-9094BD132128}" type="presOf" srcId="{0B61A3B8-FC61-4F6C-AD82-DEF6FA0406C3}" destId="{C10861CF-33F6-482C-BB02-B3B09F0D1819}" srcOrd="0" destOrd="0" presId="urn:microsoft.com/office/officeart/2008/layout/PictureAccentList"/>
    <dgm:cxn modelId="{49353617-189D-4DF1-91F4-0BF8D9761113}" type="presOf" srcId="{9E3AC48B-FC82-49DB-8066-2073DCE080CA}" destId="{3B4F9E77-4C91-4308-A47B-9231F7342933}" srcOrd="0" destOrd="0" presId="urn:microsoft.com/office/officeart/2008/layout/PictureAccentList"/>
    <dgm:cxn modelId="{57AD4320-FB6B-4D83-A9A4-6C37B1D74BEC}" type="presOf" srcId="{484C03CE-861D-4DA8-B590-AF1FDF0EEEE3}" destId="{AA4E4690-9E2F-466C-BFF3-4316CC90443E}" srcOrd="0" destOrd="0" presId="urn:microsoft.com/office/officeart/2008/layout/PictureAccentList"/>
    <dgm:cxn modelId="{6CCD3CBE-E281-407C-8A5F-A288D51E633A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C4092EE0-6687-4E0B-B363-5E6164805BB2}" type="presParOf" srcId="{AA4E4690-9E2F-466C-BFF3-4316CC90443E}" destId="{DCCFEAAB-C128-4D27-A907-5E9186A8EC1E}" srcOrd="0" destOrd="0" presId="urn:microsoft.com/office/officeart/2008/layout/PictureAccentList"/>
    <dgm:cxn modelId="{C0CF6DA2-64CD-439E-BABF-D39D8869FE84}" type="presParOf" srcId="{DCCFEAAB-C128-4D27-A907-5E9186A8EC1E}" destId="{DC746ED8-6C94-4CC1-926D-F31FBA512214}" srcOrd="0" destOrd="0" presId="urn:microsoft.com/office/officeart/2008/layout/PictureAccentList"/>
    <dgm:cxn modelId="{AC4D4D7D-6AFE-471A-99DD-1694BDB04489}" type="presParOf" srcId="{DC746ED8-6C94-4CC1-926D-F31FBA512214}" destId="{3B4F9E77-4C91-4308-A47B-9231F7342933}" srcOrd="0" destOrd="0" presId="urn:microsoft.com/office/officeart/2008/layout/PictureAccentList"/>
    <dgm:cxn modelId="{021669F5-1F5C-40C4-9046-130CB9BABF6A}" type="presParOf" srcId="{DCCFEAAB-C128-4D27-A907-5E9186A8EC1E}" destId="{6BA1B25E-E1E3-4448-806E-FF1500FC7EC7}" srcOrd="1" destOrd="0" presId="urn:microsoft.com/office/officeart/2008/layout/PictureAccentList"/>
    <dgm:cxn modelId="{09CCD860-6931-45EA-8E0C-B1F65A7D0F9B}" type="presParOf" srcId="{6BA1B25E-E1E3-4448-806E-FF1500FC7EC7}" destId="{8A446740-7B34-4300-BE5E-92F15392FDB4}" srcOrd="0" destOrd="0" presId="urn:microsoft.com/office/officeart/2008/layout/PictureAccentList"/>
    <dgm:cxn modelId="{9B4CAA49-EA57-4605-9D4B-CD7534D5F84D}" type="presParOf" srcId="{8A446740-7B34-4300-BE5E-92F15392FDB4}" destId="{F2004041-A091-4AD9-A8DF-98250DFFE67C}" srcOrd="0" destOrd="0" presId="urn:microsoft.com/office/officeart/2008/layout/PictureAccentList"/>
    <dgm:cxn modelId="{67726F1E-1B71-4F35-AA3F-8101C8E519E0}" type="presParOf" srcId="{8A446740-7B34-4300-BE5E-92F15392FDB4}" destId="{C10861CF-33F6-482C-BB02-B3B09F0D1819}" srcOrd="1" destOrd="0" presId="urn:microsoft.com/office/officeart/2008/layout/PictureAccentList"/>
    <dgm:cxn modelId="{8E92FEA4-313A-4B80-9137-8BF6D4E91A1E}" type="presParOf" srcId="{6BA1B25E-E1E3-4448-806E-FF1500FC7EC7}" destId="{51DAAF1C-3C71-4210-AA61-7ACCC913F5B8}" srcOrd="1" destOrd="0" presId="urn:microsoft.com/office/officeart/2008/layout/PictureAccentList"/>
    <dgm:cxn modelId="{1277C659-CD4D-4AF1-8FB4-180B81A01B2E}" type="presParOf" srcId="{51DAAF1C-3C71-4210-AA61-7ACCC913F5B8}" destId="{B50B7045-312A-4D19-B006-11AB6EEE79E0}" srcOrd="0" destOrd="0" presId="urn:microsoft.com/office/officeart/2008/layout/PictureAccentList"/>
    <dgm:cxn modelId="{BD893DA7-17D5-425F-B892-8E7DAB9D66E1}" type="presParOf" srcId="{51DAAF1C-3C71-4210-AA61-7ACCC913F5B8}" destId="{60F9799C-B00E-4F98-A855-A9B1565A1227}" srcOrd="1" destOrd="0" presId="urn:microsoft.com/office/officeart/2008/layout/PictureAccentList"/>
    <dgm:cxn modelId="{3B48290E-46FB-4D83-B212-903D20B5C600}" type="presParOf" srcId="{6BA1B25E-E1E3-4448-806E-FF1500FC7EC7}" destId="{8E9731FE-4F93-41A1-8B66-2268F7B373DA}" srcOrd="2" destOrd="0" presId="urn:microsoft.com/office/officeart/2008/layout/PictureAccentList"/>
    <dgm:cxn modelId="{ADF4E0CF-588C-4B0B-9CBC-7201FD54AF37}" type="presParOf" srcId="{8E9731FE-4F93-41A1-8B66-2268F7B373DA}" destId="{88B8C06E-1DD1-4711-B44B-4E7EDE9BEFCF}" srcOrd="0" destOrd="0" presId="urn:microsoft.com/office/officeart/2008/layout/PictureAccentList"/>
    <dgm:cxn modelId="{C7F8EB9D-BE32-4C23-9E4A-45C3F5FBA801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общественного порядка и противодействие преступности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58,4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60,8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62,6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783FF-FB30-4A41-BAF1-9206C810AA67}" type="presOf" srcId="{9E3AC48B-FC82-49DB-8066-2073DCE080CA}" destId="{3B4F9E77-4C91-4308-A47B-9231F7342933}" srcOrd="0" destOrd="0" presId="urn:microsoft.com/office/officeart/2008/layout/PictureAccentList"/>
    <dgm:cxn modelId="{998B46A1-D096-4F1D-B1A8-40EC8EC412AE}" type="presOf" srcId="{0B61A3B8-FC61-4F6C-AD82-DEF6FA0406C3}" destId="{C10861CF-33F6-482C-BB02-B3B09F0D1819}" srcOrd="0" destOrd="0" presId="urn:microsoft.com/office/officeart/2008/layout/PictureAccentList"/>
    <dgm:cxn modelId="{E2B176AA-F670-4D87-9BDB-D15FAAD743F5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9CC8BA3E-2ADE-4E50-BEF5-FB9B17F1040A}" type="presOf" srcId="{484C03CE-861D-4DA8-B590-AF1FDF0EEEE3}" destId="{AA4E4690-9E2F-466C-BFF3-4316CC90443E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8B6986A2-441F-4607-8A45-CA5903D7D3B4}" type="presOf" srcId="{3AAE59F7-4907-4F77-9465-E83634F1C6D0}" destId="{A44A20EF-4531-44A1-BBA5-B58F6D53DA9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1AF7DC0B-7952-4B20-AEE0-9E2108672031}" type="presParOf" srcId="{AA4E4690-9E2F-466C-BFF3-4316CC90443E}" destId="{DCCFEAAB-C128-4D27-A907-5E9186A8EC1E}" srcOrd="0" destOrd="0" presId="urn:microsoft.com/office/officeart/2008/layout/PictureAccentList"/>
    <dgm:cxn modelId="{57B12A8A-266A-40A6-A26F-4D4CA21D97FF}" type="presParOf" srcId="{DCCFEAAB-C128-4D27-A907-5E9186A8EC1E}" destId="{DC746ED8-6C94-4CC1-926D-F31FBA512214}" srcOrd="0" destOrd="0" presId="urn:microsoft.com/office/officeart/2008/layout/PictureAccentList"/>
    <dgm:cxn modelId="{D98F92D9-F9F6-4CE7-A0F9-F425DB8EF5F6}" type="presParOf" srcId="{DC746ED8-6C94-4CC1-926D-F31FBA512214}" destId="{3B4F9E77-4C91-4308-A47B-9231F7342933}" srcOrd="0" destOrd="0" presId="urn:microsoft.com/office/officeart/2008/layout/PictureAccentList"/>
    <dgm:cxn modelId="{242D7ABC-1E68-49CC-9C8F-BC81E72FB82F}" type="presParOf" srcId="{DCCFEAAB-C128-4D27-A907-5E9186A8EC1E}" destId="{6BA1B25E-E1E3-4448-806E-FF1500FC7EC7}" srcOrd="1" destOrd="0" presId="urn:microsoft.com/office/officeart/2008/layout/PictureAccentList"/>
    <dgm:cxn modelId="{9FC39FD6-B9FF-41EE-AAA0-D8BA89FCD71A}" type="presParOf" srcId="{6BA1B25E-E1E3-4448-806E-FF1500FC7EC7}" destId="{8A446740-7B34-4300-BE5E-92F15392FDB4}" srcOrd="0" destOrd="0" presId="urn:microsoft.com/office/officeart/2008/layout/PictureAccentList"/>
    <dgm:cxn modelId="{CAA9DAA0-1EE4-4011-B1B2-8A969A36F81E}" type="presParOf" srcId="{8A446740-7B34-4300-BE5E-92F15392FDB4}" destId="{F2004041-A091-4AD9-A8DF-98250DFFE67C}" srcOrd="0" destOrd="0" presId="urn:microsoft.com/office/officeart/2008/layout/PictureAccentList"/>
    <dgm:cxn modelId="{563C5441-3E2F-4E1A-9106-3980F8BCEE3B}" type="presParOf" srcId="{8A446740-7B34-4300-BE5E-92F15392FDB4}" destId="{C10861CF-33F6-482C-BB02-B3B09F0D1819}" srcOrd="1" destOrd="0" presId="urn:microsoft.com/office/officeart/2008/layout/PictureAccentList"/>
    <dgm:cxn modelId="{D51E3DAA-1B23-4B1E-83E0-942BE803C930}" type="presParOf" srcId="{6BA1B25E-E1E3-4448-806E-FF1500FC7EC7}" destId="{51DAAF1C-3C71-4210-AA61-7ACCC913F5B8}" srcOrd="1" destOrd="0" presId="urn:microsoft.com/office/officeart/2008/layout/PictureAccentList"/>
    <dgm:cxn modelId="{8337ED06-F569-4E7D-B508-89E844AAA572}" type="presParOf" srcId="{51DAAF1C-3C71-4210-AA61-7ACCC913F5B8}" destId="{B50B7045-312A-4D19-B006-11AB6EEE79E0}" srcOrd="0" destOrd="0" presId="urn:microsoft.com/office/officeart/2008/layout/PictureAccentList"/>
    <dgm:cxn modelId="{72347219-A50D-4327-B1F1-0EB987FC6C34}" type="presParOf" srcId="{51DAAF1C-3C71-4210-AA61-7ACCC913F5B8}" destId="{60F9799C-B00E-4F98-A855-A9B1565A1227}" srcOrd="1" destOrd="0" presId="urn:microsoft.com/office/officeart/2008/layout/PictureAccentList"/>
    <dgm:cxn modelId="{1CD46BE3-F28D-4952-91E5-C4A2C808140C}" type="presParOf" srcId="{6BA1B25E-E1E3-4448-806E-FF1500FC7EC7}" destId="{8E9731FE-4F93-41A1-8B66-2268F7B373DA}" srcOrd="2" destOrd="0" presId="urn:microsoft.com/office/officeart/2008/layout/PictureAccentList"/>
    <dgm:cxn modelId="{D3974690-AB2B-4E9C-A766-3D0ACE664D38}" type="presParOf" srcId="{8E9731FE-4F93-41A1-8B66-2268F7B373DA}" destId="{88B8C06E-1DD1-4711-B44B-4E7EDE9BEFCF}" srcOrd="0" destOrd="0" presId="urn:microsoft.com/office/officeart/2008/layout/PictureAccentList"/>
    <dgm:cxn modelId="{A3CDF782-4D59-4ADB-8793-2D5CD9217482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Защита населения и территории Егорлыкского с/п от ЧС, обеспечение ПБ и безопасности людей на водных объектах на 2019-2030 годы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173,0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147,6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153,5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143" custLinFactNeighborY="-162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27E66EB8-CC37-447D-AAD2-468701CFFDFB}" type="presOf" srcId="{46E533DC-36A0-40FA-A2E5-129AD030AF9E}" destId="{60F9799C-B00E-4F98-A855-A9B1565A1227}" srcOrd="0" destOrd="0" presId="urn:microsoft.com/office/officeart/2008/layout/PictureAccentList"/>
    <dgm:cxn modelId="{FE8A1753-D3C9-4674-BD99-B8212435104E}" type="presOf" srcId="{3AAE59F7-4907-4F77-9465-E83634F1C6D0}" destId="{A44A20EF-4531-44A1-BBA5-B58F6D53DA97}" srcOrd="0" destOrd="0" presId="urn:microsoft.com/office/officeart/2008/layout/PictureAccentList"/>
    <dgm:cxn modelId="{D3AC529E-D008-45CE-A023-06C1D45B4654}" type="presOf" srcId="{484C03CE-861D-4DA8-B590-AF1FDF0EEEE3}" destId="{AA4E4690-9E2F-466C-BFF3-4316CC90443E}" srcOrd="0" destOrd="0" presId="urn:microsoft.com/office/officeart/2008/layout/PictureAccentList"/>
    <dgm:cxn modelId="{AC4ACF97-DC15-4689-8C56-12BC33449D94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9FCF6E90-2979-4F30-88AC-3F03A2DF8980}" type="presOf" srcId="{9E3AC48B-FC82-49DB-8066-2073DCE080CA}" destId="{3B4F9E77-4C91-4308-A47B-9231F7342933}" srcOrd="0" destOrd="0" presId="urn:microsoft.com/office/officeart/2008/layout/PictureAccentList"/>
    <dgm:cxn modelId="{7D2611B6-5331-43D1-A20F-CDB039605EB4}" type="presParOf" srcId="{AA4E4690-9E2F-466C-BFF3-4316CC90443E}" destId="{DCCFEAAB-C128-4D27-A907-5E9186A8EC1E}" srcOrd="0" destOrd="0" presId="urn:microsoft.com/office/officeart/2008/layout/PictureAccentList"/>
    <dgm:cxn modelId="{977A04D1-04F5-477E-9427-88D0030923A4}" type="presParOf" srcId="{DCCFEAAB-C128-4D27-A907-5E9186A8EC1E}" destId="{DC746ED8-6C94-4CC1-926D-F31FBA512214}" srcOrd="0" destOrd="0" presId="urn:microsoft.com/office/officeart/2008/layout/PictureAccentList"/>
    <dgm:cxn modelId="{71A94694-4E65-4A37-8D23-C14B451259F0}" type="presParOf" srcId="{DC746ED8-6C94-4CC1-926D-F31FBA512214}" destId="{3B4F9E77-4C91-4308-A47B-9231F7342933}" srcOrd="0" destOrd="0" presId="urn:microsoft.com/office/officeart/2008/layout/PictureAccentList"/>
    <dgm:cxn modelId="{07A275B6-4997-4B5B-849B-53AEC20A172A}" type="presParOf" srcId="{DCCFEAAB-C128-4D27-A907-5E9186A8EC1E}" destId="{6BA1B25E-E1E3-4448-806E-FF1500FC7EC7}" srcOrd="1" destOrd="0" presId="urn:microsoft.com/office/officeart/2008/layout/PictureAccentList"/>
    <dgm:cxn modelId="{72B643EF-4AC3-463C-91C7-FC88960BABB7}" type="presParOf" srcId="{6BA1B25E-E1E3-4448-806E-FF1500FC7EC7}" destId="{8A446740-7B34-4300-BE5E-92F15392FDB4}" srcOrd="0" destOrd="0" presId="urn:microsoft.com/office/officeart/2008/layout/PictureAccentList"/>
    <dgm:cxn modelId="{B1568D71-485C-491C-81DC-F815FCBB9D14}" type="presParOf" srcId="{8A446740-7B34-4300-BE5E-92F15392FDB4}" destId="{F2004041-A091-4AD9-A8DF-98250DFFE67C}" srcOrd="0" destOrd="0" presId="urn:microsoft.com/office/officeart/2008/layout/PictureAccentList"/>
    <dgm:cxn modelId="{B18E616D-3F9A-4397-A5C8-D6DED8847239}" type="presParOf" srcId="{8A446740-7B34-4300-BE5E-92F15392FDB4}" destId="{C10861CF-33F6-482C-BB02-B3B09F0D1819}" srcOrd="1" destOrd="0" presId="urn:microsoft.com/office/officeart/2008/layout/PictureAccentList"/>
    <dgm:cxn modelId="{AEF58A5C-805F-43D6-8A44-21D014D2D531}" type="presParOf" srcId="{6BA1B25E-E1E3-4448-806E-FF1500FC7EC7}" destId="{51DAAF1C-3C71-4210-AA61-7ACCC913F5B8}" srcOrd="1" destOrd="0" presId="urn:microsoft.com/office/officeart/2008/layout/PictureAccentList"/>
    <dgm:cxn modelId="{610A1CE4-6196-4769-B9BD-91A58094246A}" type="presParOf" srcId="{51DAAF1C-3C71-4210-AA61-7ACCC913F5B8}" destId="{B50B7045-312A-4D19-B006-11AB6EEE79E0}" srcOrd="0" destOrd="0" presId="urn:microsoft.com/office/officeart/2008/layout/PictureAccentList"/>
    <dgm:cxn modelId="{FBF896B9-CA91-48BE-AB01-56DDB64A60ED}" type="presParOf" srcId="{51DAAF1C-3C71-4210-AA61-7ACCC913F5B8}" destId="{60F9799C-B00E-4F98-A855-A9B1565A1227}" srcOrd="1" destOrd="0" presId="urn:microsoft.com/office/officeart/2008/layout/PictureAccentList"/>
    <dgm:cxn modelId="{A2E43413-9E2B-4315-8FA8-0DA9AC6C2E78}" type="presParOf" srcId="{6BA1B25E-E1E3-4448-806E-FF1500FC7EC7}" destId="{8E9731FE-4F93-41A1-8B66-2268F7B373DA}" srcOrd="2" destOrd="0" presId="urn:microsoft.com/office/officeart/2008/layout/PictureAccentList"/>
    <dgm:cxn modelId="{2F8E0633-2AF3-438C-A4AC-FEE4243169F0}" type="presParOf" srcId="{8E9731FE-4F93-41A1-8B66-2268F7B373DA}" destId="{88B8C06E-1DD1-4711-B44B-4E7EDE9BEFCF}" srcOrd="0" destOrd="0" presId="urn:microsoft.com/office/officeart/2008/layout/PictureAccentList"/>
    <dgm:cxn modelId="{826FCE71-64A1-44BE-8856-342C8A5F02FA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Энергоэффективность в Егорлыкском сельском поселении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301,0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313,0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325,6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842B8-A2CD-450A-8D44-C7796F9A6BE4}" type="presOf" srcId="{46E533DC-36A0-40FA-A2E5-129AD030AF9E}" destId="{60F9799C-B00E-4F98-A855-A9B1565A122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BD4ABF71-9E89-41C8-AD66-4C08C0778E74}" type="presOf" srcId="{9E3AC48B-FC82-49DB-8066-2073DCE080CA}" destId="{3B4F9E77-4C91-4308-A47B-9231F7342933}" srcOrd="0" destOrd="0" presId="urn:microsoft.com/office/officeart/2008/layout/PictureAccentList"/>
    <dgm:cxn modelId="{13C3F0AE-DC86-4736-935B-2CD788329BF5}" type="presOf" srcId="{3AAE59F7-4907-4F77-9465-E83634F1C6D0}" destId="{A44A20EF-4531-44A1-BBA5-B58F6D53DA97}" srcOrd="0" destOrd="0" presId="urn:microsoft.com/office/officeart/2008/layout/PictureAccentList"/>
    <dgm:cxn modelId="{27D7D77F-2724-4360-B253-C5C0042089EA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7DFDE288-3822-4619-BD86-17478CD0BFBD}" type="presOf" srcId="{484C03CE-861D-4DA8-B590-AF1FDF0EEEE3}" destId="{AA4E4690-9E2F-466C-BFF3-4316CC90443E}" srcOrd="0" destOrd="0" presId="urn:microsoft.com/office/officeart/2008/layout/PictureAccentList"/>
    <dgm:cxn modelId="{EAAA78E3-7994-4D1D-8EBB-E23EDDF18954}" type="presParOf" srcId="{AA4E4690-9E2F-466C-BFF3-4316CC90443E}" destId="{DCCFEAAB-C128-4D27-A907-5E9186A8EC1E}" srcOrd="0" destOrd="0" presId="urn:microsoft.com/office/officeart/2008/layout/PictureAccentList"/>
    <dgm:cxn modelId="{6D3E9E2F-81E9-4164-9586-9A38FF68EAE8}" type="presParOf" srcId="{DCCFEAAB-C128-4D27-A907-5E9186A8EC1E}" destId="{DC746ED8-6C94-4CC1-926D-F31FBA512214}" srcOrd="0" destOrd="0" presId="urn:microsoft.com/office/officeart/2008/layout/PictureAccentList"/>
    <dgm:cxn modelId="{AB3BD70A-AB8F-4628-9227-448330ADDF8E}" type="presParOf" srcId="{DC746ED8-6C94-4CC1-926D-F31FBA512214}" destId="{3B4F9E77-4C91-4308-A47B-9231F7342933}" srcOrd="0" destOrd="0" presId="urn:microsoft.com/office/officeart/2008/layout/PictureAccentList"/>
    <dgm:cxn modelId="{8B0C5097-460D-4ACF-A016-2D0BA2B83E95}" type="presParOf" srcId="{DCCFEAAB-C128-4D27-A907-5E9186A8EC1E}" destId="{6BA1B25E-E1E3-4448-806E-FF1500FC7EC7}" srcOrd="1" destOrd="0" presId="urn:microsoft.com/office/officeart/2008/layout/PictureAccentList"/>
    <dgm:cxn modelId="{71C7BEEC-C32F-4CA1-9F31-F6B35AB8047C}" type="presParOf" srcId="{6BA1B25E-E1E3-4448-806E-FF1500FC7EC7}" destId="{8A446740-7B34-4300-BE5E-92F15392FDB4}" srcOrd="0" destOrd="0" presId="urn:microsoft.com/office/officeart/2008/layout/PictureAccentList"/>
    <dgm:cxn modelId="{1BD9E691-F27C-40E6-9073-2D57764887A3}" type="presParOf" srcId="{8A446740-7B34-4300-BE5E-92F15392FDB4}" destId="{F2004041-A091-4AD9-A8DF-98250DFFE67C}" srcOrd="0" destOrd="0" presId="urn:microsoft.com/office/officeart/2008/layout/PictureAccentList"/>
    <dgm:cxn modelId="{F37B495B-CEC3-401F-8662-FF98601F4B7E}" type="presParOf" srcId="{8A446740-7B34-4300-BE5E-92F15392FDB4}" destId="{C10861CF-33F6-482C-BB02-B3B09F0D1819}" srcOrd="1" destOrd="0" presId="urn:microsoft.com/office/officeart/2008/layout/PictureAccentList"/>
    <dgm:cxn modelId="{0206C873-DC65-4FFF-B98A-45A190D8AF1D}" type="presParOf" srcId="{6BA1B25E-E1E3-4448-806E-FF1500FC7EC7}" destId="{51DAAF1C-3C71-4210-AA61-7ACCC913F5B8}" srcOrd="1" destOrd="0" presId="urn:microsoft.com/office/officeart/2008/layout/PictureAccentList"/>
    <dgm:cxn modelId="{3378B763-4A10-4EE9-AFC8-92D299A6D243}" type="presParOf" srcId="{51DAAF1C-3C71-4210-AA61-7ACCC913F5B8}" destId="{B50B7045-312A-4D19-B006-11AB6EEE79E0}" srcOrd="0" destOrd="0" presId="urn:microsoft.com/office/officeart/2008/layout/PictureAccentList"/>
    <dgm:cxn modelId="{C2F341D9-798A-4F67-8454-FFEBB5C2AF4B}" type="presParOf" srcId="{51DAAF1C-3C71-4210-AA61-7ACCC913F5B8}" destId="{60F9799C-B00E-4F98-A855-A9B1565A1227}" srcOrd="1" destOrd="0" presId="urn:microsoft.com/office/officeart/2008/layout/PictureAccentList"/>
    <dgm:cxn modelId="{D316259C-CC4C-4FE8-9A1F-704B0BD6324C}" type="presParOf" srcId="{6BA1B25E-E1E3-4448-806E-FF1500FC7EC7}" destId="{8E9731FE-4F93-41A1-8B66-2268F7B373DA}" srcOrd="2" destOrd="0" presId="urn:microsoft.com/office/officeart/2008/layout/PictureAccentList"/>
    <dgm:cxn modelId="{159D0C20-6994-40ED-8875-3F737D220F28}" type="presParOf" srcId="{8E9731FE-4F93-41A1-8B66-2268F7B373DA}" destId="{88B8C06E-1DD1-4711-B44B-4E7EDE9BEFCF}" srcOrd="0" destOrd="0" presId="urn:microsoft.com/office/officeart/2008/layout/PictureAccentList"/>
    <dgm:cxn modelId="{9E04C66F-E7BE-4569-A5A0-D402251D6A35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1F312-957D-4716-976E-A7C80C5C5DF0}">
      <dsp:nvSpPr>
        <dsp:cNvPr id="0" name=""/>
        <dsp:cNvSpPr/>
      </dsp:nvSpPr>
      <dsp:spPr>
        <a:xfrm rot="16200000">
          <a:off x="-610003" y="621243"/>
          <a:ext cx="3127896" cy="188540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Прогноз социально-экономического развития Егорлыкского сельского поселения</a:t>
          </a:r>
          <a:endParaRPr lang="ru-RU" sz="1800" kern="1200" dirty="0"/>
        </a:p>
      </dsp:txBody>
      <dsp:txXfrm rot="5400000">
        <a:off x="11241" y="625578"/>
        <a:ext cx="1885409" cy="1876738"/>
      </dsp:txXfrm>
    </dsp:sp>
    <dsp:sp modelId="{5CF1F072-4CB4-407F-A98F-E80CF83E7662}">
      <dsp:nvSpPr>
        <dsp:cNvPr id="0" name=""/>
        <dsp:cNvSpPr/>
      </dsp:nvSpPr>
      <dsp:spPr>
        <a:xfrm rot="16200000">
          <a:off x="1596734" y="432033"/>
          <a:ext cx="3127896" cy="2263829"/>
        </a:xfrm>
        <a:prstGeom prst="flowChartManualOperati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Основные направления бюджетной и налоговой политики Егорлыкского сельского поселения на 2021 – 2023 годы</a:t>
          </a:r>
          <a:endParaRPr lang="ru-RU" sz="1800" kern="1200" dirty="0"/>
        </a:p>
      </dsp:txBody>
      <dsp:txXfrm rot="5400000">
        <a:off x="2028768" y="625578"/>
        <a:ext cx="2263829" cy="1876738"/>
      </dsp:txXfrm>
    </dsp:sp>
    <dsp:sp modelId="{1E8DDD43-97CC-459A-809A-09AC3D95195C}">
      <dsp:nvSpPr>
        <dsp:cNvPr id="0" name=""/>
        <dsp:cNvSpPr/>
      </dsp:nvSpPr>
      <dsp:spPr>
        <a:xfrm rot="16200000">
          <a:off x="3914769" y="519233"/>
          <a:ext cx="3127896" cy="2089429"/>
        </a:xfrm>
        <a:prstGeom prst="flowChartManualOperati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Муниципальные программы Егорлыкского сельского поселения</a:t>
          </a:r>
          <a:endParaRPr lang="ru-RU" sz="1800" kern="1200" dirty="0"/>
        </a:p>
      </dsp:txBody>
      <dsp:txXfrm rot="5400000">
        <a:off x="4434003" y="625578"/>
        <a:ext cx="2089429" cy="1876738"/>
      </dsp:txXfrm>
    </dsp:sp>
    <dsp:sp modelId="{BDBFB4AF-D869-4678-85AD-FB62C80E24C8}">
      <dsp:nvSpPr>
        <dsp:cNvPr id="0" name=""/>
        <dsp:cNvSpPr/>
      </dsp:nvSpPr>
      <dsp:spPr>
        <a:xfrm rot="16200000">
          <a:off x="6043594" y="621243"/>
          <a:ext cx="3127896" cy="1885409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Областной закон «Об областном бюджете на 2021 год и плановый </a:t>
          </a:r>
          <a:r>
            <a:rPr lang="ru-RU" sz="1800" kern="1200" smtClean="0"/>
            <a:t>период 2022 и 2023 </a:t>
          </a:r>
          <a:r>
            <a:rPr lang="ru-RU" sz="1800" kern="1200" dirty="0" smtClean="0"/>
            <a:t>годов»</a:t>
          </a:r>
          <a:endParaRPr lang="ru-RU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6664838" y="625578"/>
        <a:ext cx="1885409" cy="18767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902C-1F26-4A82-B061-18248A68C567}">
      <dsp:nvSpPr>
        <dsp:cNvPr id="0" name=""/>
        <dsp:cNvSpPr/>
      </dsp:nvSpPr>
      <dsp:spPr>
        <a:xfrm>
          <a:off x="4443728" y="625715"/>
          <a:ext cx="2865085" cy="57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55"/>
              </a:lnTo>
              <a:lnTo>
                <a:pt x="2865085" y="375055"/>
              </a:lnTo>
              <a:lnTo>
                <a:pt x="2865085" y="5723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9DF6C-E0B4-47E4-9FD8-D3F7205F55FD}">
      <dsp:nvSpPr>
        <dsp:cNvPr id="0" name=""/>
        <dsp:cNvSpPr/>
      </dsp:nvSpPr>
      <dsp:spPr>
        <a:xfrm>
          <a:off x="4398008" y="625715"/>
          <a:ext cx="91440" cy="555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269"/>
              </a:lnTo>
              <a:lnTo>
                <a:pt x="51261" y="358269"/>
              </a:lnTo>
              <a:lnTo>
                <a:pt x="51261" y="5556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2A706-A66C-4306-B61F-2C956427DEEC}">
      <dsp:nvSpPr>
        <dsp:cNvPr id="0" name=""/>
        <dsp:cNvSpPr/>
      </dsp:nvSpPr>
      <dsp:spPr>
        <a:xfrm>
          <a:off x="1350736" y="625715"/>
          <a:ext cx="3092991" cy="567580"/>
        </a:xfrm>
        <a:custGeom>
          <a:avLst/>
          <a:gdLst/>
          <a:ahLst/>
          <a:cxnLst/>
          <a:rect l="0" t="0" r="0" b="0"/>
          <a:pathLst>
            <a:path>
              <a:moveTo>
                <a:pt x="3092991" y="0"/>
              </a:moveTo>
              <a:lnTo>
                <a:pt x="3092991" y="370247"/>
              </a:lnTo>
              <a:lnTo>
                <a:pt x="0" y="370247"/>
              </a:lnTo>
              <a:lnTo>
                <a:pt x="0" y="5675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8C31-8C63-4D94-AD88-6C22BAAF4B95}">
      <dsp:nvSpPr>
        <dsp:cNvPr id="0" name=""/>
        <dsp:cNvSpPr/>
      </dsp:nvSpPr>
      <dsp:spPr>
        <a:xfrm>
          <a:off x="3627021" y="0"/>
          <a:ext cx="1633414" cy="62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9339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3627021" y="0"/>
        <a:ext cx="1633414" cy="625715"/>
      </dsp:txXfrm>
    </dsp:sp>
    <dsp:sp modelId="{277F9F56-ED5A-43D2-828E-B0E8D41CB7B3}">
      <dsp:nvSpPr>
        <dsp:cNvPr id="0" name=""/>
        <dsp:cNvSpPr/>
      </dsp:nvSpPr>
      <dsp:spPr>
        <a:xfrm>
          <a:off x="3384297" y="538141"/>
          <a:ext cx="2160389" cy="281903"/>
        </a:xfrm>
        <a:prstGeom prst="ellipseRibbon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24394" y="546950"/>
        <a:ext cx="1080195" cy="202618"/>
      </dsp:txXfrm>
    </dsp:sp>
    <dsp:sp modelId="{E96DF8C4-F8D5-404B-A6D2-FEFDFB81FD21}">
      <dsp:nvSpPr>
        <dsp:cNvPr id="0" name=""/>
        <dsp:cNvSpPr/>
      </dsp:nvSpPr>
      <dsp:spPr>
        <a:xfrm>
          <a:off x="534029" y="1193295"/>
          <a:ext cx="1633414" cy="8457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Налоговые доходы</a:t>
          </a:r>
          <a:endParaRPr lang="ru-RU" sz="1600" kern="1200" dirty="0"/>
        </a:p>
      </dsp:txBody>
      <dsp:txXfrm>
        <a:off x="534029" y="1193295"/>
        <a:ext cx="1633414" cy="845709"/>
      </dsp:txXfrm>
    </dsp:sp>
    <dsp:sp modelId="{5C2D8DC1-BCC8-49A7-9360-29826639741F}">
      <dsp:nvSpPr>
        <dsp:cNvPr id="0" name=""/>
        <dsp:cNvSpPr/>
      </dsp:nvSpPr>
      <dsp:spPr>
        <a:xfrm>
          <a:off x="0" y="1851294"/>
          <a:ext cx="2652540" cy="1916636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93561" y="1944855"/>
        <a:ext cx="2465418" cy="1729514"/>
      </dsp:txXfrm>
    </dsp:sp>
    <dsp:sp modelId="{B2A8F8B1-6186-465D-96C3-AEF7C8929E5B}">
      <dsp:nvSpPr>
        <dsp:cNvPr id="0" name=""/>
        <dsp:cNvSpPr/>
      </dsp:nvSpPr>
      <dsp:spPr>
        <a:xfrm>
          <a:off x="3632562" y="1181316"/>
          <a:ext cx="1633414" cy="8457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Неналоговые доходы</a:t>
          </a:r>
          <a:endParaRPr lang="ru-RU" sz="1600" kern="1200" dirty="0"/>
        </a:p>
      </dsp:txBody>
      <dsp:txXfrm>
        <a:off x="3632562" y="1181316"/>
        <a:ext cx="1633414" cy="845709"/>
      </dsp:txXfrm>
    </dsp:sp>
    <dsp:sp modelId="{5526F969-0DC1-4A61-8D9D-3A691BD6AD41}">
      <dsp:nvSpPr>
        <dsp:cNvPr id="0" name=""/>
        <dsp:cNvSpPr/>
      </dsp:nvSpPr>
      <dsp:spPr>
        <a:xfrm>
          <a:off x="3192386" y="1851294"/>
          <a:ext cx="2544225" cy="1892680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3284777" y="1943685"/>
        <a:ext cx="2359443" cy="1707898"/>
      </dsp:txXfrm>
    </dsp:sp>
    <dsp:sp modelId="{15BDD2A1-7599-458B-9847-EF8287DBBC7B}">
      <dsp:nvSpPr>
        <dsp:cNvPr id="0" name=""/>
        <dsp:cNvSpPr/>
      </dsp:nvSpPr>
      <dsp:spPr>
        <a:xfrm>
          <a:off x="6492106" y="1198102"/>
          <a:ext cx="1633414" cy="8457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</a:t>
          </a:r>
          <a:endParaRPr lang="ru-RU" sz="1600" kern="1200" dirty="0"/>
        </a:p>
      </dsp:txBody>
      <dsp:txXfrm>
        <a:off x="6492106" y="1198102"/>
        <a:ext cx="1633414" cy="845709"/>
      </dsp:txXfrm>
    </dsp:sp>
    <dsp:sp modelId="{14854DC5-376D-4F3E-AADD-A1FD96AFE9CE}">
      <dsp:nvSpPr>
        <dsp:cNvPr id="0" name=""/>
        <dsp:cNvSpPr/>
      </dsp:nvSpPr>
      <dsp:spPr>
        <a:xfrm>
          <a:off x="5976669" y="1775273"/>
          <a:ext cx="2619831" cy="2173555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6082771" y="1881375"/>
        <a:ext cx="2407627" cy="1961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4FE3-3E10-49CF-9295-DA0474118DB7}">
      <dsp:nvSpPr>
        <dsp:cNvPr id="0" name=""/>
        <dsp:cNvSpPr/>
      </dsp:nvSpPr>
      <dsp:spPr>
        <a:xfrm>
          <a:off x="8388384" y="1296142"/>
          <a:ext cx="144017" cy="1166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00FF-4BC5-4277-BF78-E4BAE8FCB64D}">
      <dsp:nvSpPr>
        <dsp:cNvPr id="0" name=""/>
        <dsp:cNvSpPr/>
      </dsp:nvSpPr>
      <dsp:spPr>
        <a:xfrm>
          <a:off x="27467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199C3-E0DD-486A-A18E-1FB19A719956}">
      <dsp:nvSpPr>
        <dsp:cNvPr id="0" name=""/>
        <dsp:cNvSpPr/>
      </dsp:nvSpPr>
      <dsp:spPr>
        <a:xfrm rot="10800000">
          <a:off x="27467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Общегосударственные вопросы</a:t>
          </a:r>
          <a:endParaRPr lang="ru-RU" sz="1200" kern="1200" dirty="0"/>
        </a:p>
      </dsp:txBody>
      <dsp:txXfrm rot="10800000">
        <a:off x="300490" y="1166529"/>
        <a:ext cx="787762" cy="1399944"/>
      </dsp:txXfrm>
    </dsp:sp>
    <dsp:sp modelId="{8C9C86D3-7DD9-42BA-9314-7ADD9C045083}">
      <dsp:nvSpPr>
        <dsp:cNvPr id="0" name=""/>
        <dsp:cNvSpPr/>
      </dsp:nvSpPr>
      <dsp:spPr>
        <a:xfrm>
          <a:off x="119800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C36EE-5EF3-482C-9234-D8A31D2BC337}">
      <dsp:nvSpPr>
        <dsp:cNvPr id="0" name=""/>
        <dsp:cNvSpPr/>
      </dsp:nvSpPr>
      <dsp:spPr>
        <a:xfrm rot="10800000">
          <a:off x="119800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оборона</a:t>
          </a:r>
          <a:endParaRPr lang="ru-RU" sz="1200" kern="1200" dirty="0"/>
        </a:p>
      </dsp:txBody>
      <dsp:txXfrm rot="10800000">
        <a:off x="1223820" y="1166529"/>
        <a:ext cx="787762" cy="1399944"/>
      </dsp:txXfrm>
    </dsp:sp>
    <dsp:sp modelId="{A59D0DAC-4DBE-4ACF-82ED-58CB8B3EF5F0}">
      <dsp:nvSpPr>
        <dsp:cNvPr id="0" name=""/>
        <dsp:cNvSpPr/>
      </dsp:nvSpPr>
      <dsp:spPr>
        <a:xfrm>
          <a:off x="2185242" y="155537"/>
          <a:ext cx="981675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2F191-F58D-435D-8DFA-C18C768943BA}">
      <dsp:nvSpPr>
        <dsp:cNvPr id="0" name=""/>
        <dsp:cNvSpPr/>
      </dsp:nvSpPr>
      <dsp:spPr>
        <a:xfrm rot="10800000">
          <a:off x="2121335" y="1166529"/>
          <a:ext cx="110948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безопас-ность и правоохранительная деятельность</a:t>
          </a:r>
          <a:endParaRPr lang="ru-RU" sz="1200" kern="1200" dirty="0"/>
        </a:p>
      </dsp:txBody>
      <dsp:txXfrm rot="10800000">
        <a:off x="2155456" y="1166529"/>
        <a:ext cx="1041247" cy="1391637"/>
      </dsp:txXfrm>
    </dsp:sp>
    <dsp:sp modelId="{C4D8C49A-D776-4A76-82DD-9B686907CE57}">
      <dsp:nvSpPr>
        <dsp:cNvPr id="0" name=""/>
        <dsp:cNvSpPr/>
      </dsp:nvSpPr>
      <dsp:spPr>
        <a:xfrm>
          <a:off x="3314764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97FDC-4B2E-4E0F-9242-5553E86FE766}">
      <dsp:nvSpPr>
        <dsp:cNvPr id="0" name=""/>
        <dsp:cNvSpPr/>
      </dsp:nvSpPr>
      <dsp:spPr>
        <a:xfrm rot="10800000">
          <a:off x="3314764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экономика</a:t>
          </a:r>
          <a:endParaRPr lang="ru-RU" sz="1200" kern="1200" dirty="0"/>
        </a:p>
      </dsp:txBody>
      <dsp:txXfrm rot="10800000">
        <a:off x="3340578" y="1166529"/>
        <a:ext cx="787762" cy="1399944"/>
      </dsp:txXfrm>
    </dsp:sp>
    <dsp:sp modelId="{33AF1310-DEDE-4747-BFF1-6E834294947C}">
      <dsp:nvSpPr>
        <dsp:cNvPr id="0" name=""/>
        <dsp:cNvSpPr/>
      </dsp:nvSpPr>
      <dsp:spPr>
        <a:xfrm>
          <a:off x="4287353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FC7E-982C-41B9-AA52-F70895FFDC40}">
      <dsp:nvSpPr>
        <dsp:cNvPr id="0" name=""/>
        <dsp:cNvSpPr/>
      </dsp:nvSpPr>
      <dsp:spPr>
        <a:xfrm rot="10800000">
          <a:off x="4238094" y="1166529"/>
          <a:ext cx="93790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Жилищно-коммунальное хозяйство</a:t>
          </a:r>
          <a:endParaRPr lang="ru-RU" sz="1200" kern="1200" dirty="0"/>
        </a:p>
      </dsp:txBody>
      <dsp:txXfrm rot="10800000">
        <a:off x="4266938" y="1166529"/>
        <a:ext cx="880221" cy="1396914"/>
      </dsp:txXfrm>
    </dsp:sp>
    <dsp:sp modelId="{A9B5D6DD-8944-4CBA-A424-20C4CAB73567}">
      <dsp:nvSpPr>
        <dsp:cNvPr id="0" name=""/>
        <dsp:cNvSpPr/>
      </dsp:nvSpPr>
      <dsp:spPr>
        <a:xfrm>
          <a:off x="525994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4CA8-3FA1-461E-A9EB-0DE4B48BEBE4}">
      <dsp:nvSpPr>
        <dsp:cNvPr id="0" name=""/>
        <dsp:cNvSpPr/>
      </dsp:nvSpPr>
      <dsp:spPr>
        <a:xfrm rot="10800000">
          <a:off x="525994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</a:t>
          </a:r>
          <a:endParaRPr lang="ru-RU" sz="1200" kern="1200" dirty="0"/>
        </a:p>
      </dsp:txBody>
      <dsp:txXfrm rot="10800000">
        <a:off x="5285756" y="1166529"/>
        <a:ext cx="787762" cy="1399944"/>
      </dsp:txXfrm>
    </dsp:sp>
    <dsp:sp modelId="{C1D3D52C-24F4-4874-88A5-C3CBD6C5E483}">
      <dsp:nvSpPr>
        <dsp:cNvPr id="0" name=""/>
        <dsp:cNvSpPr/>
      </dsp:nvSpPr>
      <dsp:spPr>
        <a:xfrm>
          <a:off x="618327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32D7-9188-44B5-9AA1-5C1805212031}">
      <dsp:nvSpPr>
        <dsp:cNvPr id="0" name=""/>
        <dsp:cNvSpPr/>
      </dsp:nvSpPr>
      <dsp:spPr>
        <a:xfrm rot="10800000">
          <a:off x="618327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Культура, кинематография</a:t>
          </a:r>
          <a:endParaRPr lang="ru-RU" sz="1200" kern="1200" dirty="0"/>
        </a:p>
      </dsp:txBody>
      <dsp:txXfrm rot="10800000">
        <a:off x="6209086" y="1166529"/>
        <a:ext cx="787762" cy="1399944"/>
      </dsp:txXfrm>
    </dsp:sp>
    <dsp:sp modelId="{F6D16893-00B9-4895-A562-D23F828C3CBF}">
      <dsp:nvSpPr>
        <dsp:cNvPr id="0" name=""/>
        <dsp:cNvSpPr/>
      </dsp:nvSpPr>
      <dsp:spPr>
        <a:xfrm>
          <a:off x="710660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AF386-50F3-44DC-804E-2FA06B080B17}">
      <dsp:nvSpPr>
        <dsp:cNvPr id="0" name=""/>
        <dsp:cNvSpPr/>
      </dsp:nvSpPr>
      <dsp:spPr>
        <a:xfrm rot="10800000">
          <a:off x="710660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политика</a:t>
          </a:r>
          <a:endParaRPr lang="ru-RU" sz="1200" kern="1200" dirty="0"/>
        </a:p>
      </dsp:txBody>
      <dsp:txXfrm rot="10800000">
        <a:off x="7132416" y="1166529"/>
        <a:ext cx="787762" cy="1399944"/>
      </dsp:txXfrm>
    </dsp:sp>
    <dsp:sp modelId="{C17015AC-F3D9-446D-881C-EB28653C1FA9}">
      <dsp:nvSpPr>
        <dsp:cNvPr id="0" name=""/>
        <dsp:cNvSpPr/>
      </dsp:nvSpPr>
      <dsp:spPr>
        <a:xfrm>
          <a:off x="8029931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5C6EF-3D16-4BC3-A165-22D268518ED7}">
      <dsp:nvSpPr>
        <dsp:cNvPr id="0" name=""/>
        <dsp:cNvSpPr/>
      </dsp:nvSpPr>
      <dsp:spPr>
        <a:xfrm rot="10800000">
          <a:off x="8029931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Физическая культура и спорт</a:t>
          </a:r>
          <a:endParaRPr lang="ru-RU" sz="1200" kern="1200" dirty="0"/>
        </a:p>
      </dsp:txBody>
      <dsp:txXfrm rot="10800000">
        <a:off x="8055745" y="1166529"/>
        <a:ext cx="787762" cy="1399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586F6-5B7C-43B5-9FF1-600E56EA435A}">
      <dsp:nvSpPr>
        <dsp:cNvPr id="0" name=""/>
        <dsp:cNvSpPr/>
      </dsp:nvSpPr>
      <dsp:spPr>
        <a:xfrm>
          <a:off x="326835" y="0"/>
          <a:ext cx="3631774" cy="500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                                          105 155,2</a:t>
          </a:r>
          <a:endParaRPr lang="ru-RU" sz="1800" kern="1200" dirty="0"/>
        </a:p>
      </dsp:txBody>
      <dsp:txXfrm>
        <a:off x="341493" y="14658"/>
        <a:ext cx="3602458" cy="471149"/>
      </dsp:txXfrm>
    </dsp:sp>
    <dsp:sp modelId="{98C9BAF0-3A12-47EA-9D22-60461E24F0A0}">
      <dsp:nvSpPr>
        <dsp:cNvPr id="0" name=""/>
        <dsp:cNvSpPr/>
      </dsp:nvSpPr>
      <dsp:spPr>
        <a:xfrm rot="5462911">
          <a:off x="2098692" y="539042"/>
          <a:ext cx="76115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4515-8A13-452E-BF03-7FAEDE3589A8}">
      <dsp:nvSpPr>
        <dsp:cNvPr id="0" name=""/>
        <dsp:cNvSpPr/>
      </dsp:nvSpPr>
      <dsp:spPr>
        <a:xfrm>
          <a:off x="314501" y="652671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доходы физических лиц                             11 726,1</a:t>
          </a:r>
          <a:endParaRPr lang="ru-RU" sz="1400" kern="1200" dirty="0"/>
        </a:p>
      </dsp:txBody>
      <dsp:txXfrm>
        <a:off x="330404" y="668574"/>
        <a:ext cx="3599968" cy="511168"/>
      </dsp:txXfrm>
    </dsp:sp>
    <dsp:sp modelId="{342FB941-8DBE-4D12-B36B-BA15BB4C3DEF}">
      <dsp:nvSpPr>
        <dsp:cNvPr id="0" name=""/>
        <dsp:cNvSpPr/>
      </dsp:nvSpPr>
      <dsp:spPr>
        <a:xfrm rot="5400000">
          <a:off x="2092862" y="123317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F4F6-D8A6-49FF-99F0-54EDA79CE69E}">
      <dsp:nvSpPr>
        <dsp:cNvPr id="0" name=""/>
        <dsp:cNvSpPr/>
      </dsp:nvSpPr>
      <dsp:spPr>
        <a:xfrm>
          <a:off x="314501" y="1345748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Единый сельскохозяйственный налог                          9 680,2</a:t>
          </a:r>
          <a:endParaRPr lang="ru-RU" sz="1400" kern="1200" dirty="0"/>
        </a:p>
      </dsp:txBody>
      <dsp:txXfrm>
        <a:off x="330404" y="1361651"/>
        <a:ext cx="3599968" cy="511168"/>
      </dsp:txXfrm>
    </dsp:sp>
    <dsp:sp modelId="{BCE0FB7D-3B92-462E-A5E8-DF196E1EEFD1}">
      <dsp:nvSpPr>
        <dsp:cNvPr id="0" name=""/>
        <dsp:cNvSpPr/>
      </dsp:nvSpPr>
      <dsp:spPr>
        <a:xfrm rot="5400000">
          <a:off x="2092862" y="1926248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F753-4F46-4D94-A884-AB5BED1C77FC}">
      <dsp:nvSpPr>
        <dsp:cNvPr id="0" name=""/>
        <dsp:cNvSpPr/>
      </dsp:nvSpPr>
      <dsp:spPr>
        <a:xfrm>
          <a:off x="314501" y="2038826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имущество физических лиц                         4 017,7</a:t>
          </a:r>
          <a:endParaRPr lang="ru-RU" sz="1400" kern="1200" dirty="0"/>
        </a:p>
      </dsp:txBody>
      <dsp:txXfrm>
        <a:off x="330404" y="2054729"/>
        <a:ext cx="3599968" cy="511168"/>
      </dsp:txXfrm>
    </dsp:sp>
    <dsp:sp modelId="{394CF144-AA91-4E50-AE6D-99827051C692}">
      <dsp:nvSpPr>
        <dsp:cNvPr id="0" name=""/>
        <dsp:cNvSpPr/>
      </dsp:nvSpPr>
      <dsp:spPr>
        <a:xfrm rot="5400000">
          <a:off x="2092862" y="261932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C388-021D-4B2B-8BFF-1CF2AEE72AF1}">
      <dsp:nvSpPr>
        <dsp:cNvPr id="0" name=""/>
        <dsp:cNvSpPr/>
      </dsp:nvSpPr>
      <dsp:spPr>
        <a:xfrm>
          <a:off x="314501" y="2731903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Земельный налог                                                            20 855,7</a:t>
          </a:r>
          <a:endParaRPr lang="ru-RU" sz="1400" kern="1200" dirty="0"/>
        </a:p>
      </dsp:txBody>
      <dsp:txXfrm>
        <a:off x="330404" y="2747806"/>
        <a:ext cx="3599968" cy="511168"/>
      </dsp:txXfrm>
    </dsp:sp>
    <dsp:sp modelId="{09A51DF7-D87B-4FB1-87A6-AE107B8AE1F7}">
      <dsp:nvSpPr>
        <dsp:cNvPr id="0" name=""/>
        <dsp:cNvSpPr/>
      </dsp:nvSpPr>
      <dsp:spPr>
        <a:xfrm rot="5400000">
          <a:off x="2092862" y="331240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0617-02DA-4033-8AEC-9F3B91F57AD2}">
      <dsp:nvSpPr>
        <dsp:cNvPr id="0" name=""/>
        <dsp:cNvSpPr/>
      </dsp:nvSpPr>
      <dsp:spPr>
        <a:xfrm>
          <a:off x="314501" y="3424981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от использования имущества                                       569,5</a:t>
          </a:r>
          <a:endParaRPr lang="ru-RU" sz="1400" kern="1200" dirty="0"/>
        </a:p>
      </dsp:txBody>
      <dsp:txXfrm>
        <a:off x="330404" y="3440884"/>
        <a:ext cx="3599968" cy="511168"/>
      </dsp:txXfrm>
    </dsp:sp>
    <dsp:sp modelId="{CF0844C2-8B2A-48CF-BDE8-035AF0589FD5}">
      <dsp:nvSpPr>
        <dsp:cNvPr id="0" name=""/>
        <dsp:cNvSpPr/>
      </dsp:nvSpPr>
      <dsp:spPr>
        <a:xfrm rot="5400000">
          <a:off x="2092862" y="400548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8894-BDFE-4E31-8180-B1296F3C5629}">
      <dsp:nvSpPr>
        <dsp:cNvPr id="0" name=""/>
        <dsp:cNvSpPr/>
      </dsp:nvSpPr>
      <dsp:spPr>
        <a:xfrm>
          <a:off x="315075" y="4118058"/>
          <a:ext cx="3630625" cy="54654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Штрафы, санкции, возмещение ущерба                                                         260,0</a:t>
          </a:r>
          <a:endParaRPr lang="ru-RU" sz="1400" kern="1200" dirty="0"/>
        </a:p>
      </dsp:txBody>
      <dsp:txXfrm>
        <a:off x="331083" y="4134066"/>
        <a:ext cx="3598609" cy="514530"/>
      </dsp:txXfrm>
    </dsp:sp>
    <dsp:sp modelId="{695DF507-86E3-46EF-BF73-FED99E4FEC74}">
      <dsp:nvSpPr>
        <dsp:cNvPr id="0" name=""/>
        <dsp:cNvSpPr/>
      </dsp:nvSpPr>
      <dsp:spPr>
        <a:xfrm rot="5400000">
          <a:off x="2092862" y="470213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6EB7B-5143-469C-8626-613F8FBDA257}">
      <dsp:nvSpPr>
        <dsp:cNvPr id="0" name=""/>
        <dsp:cNvSpPr/>
      </dsp:nvSpPr>
      <dsp:spPr>
        <a:xfrm>
          <a:off x="314501" y="4814708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                                      58 046,0</a:t>
          </a:r>
          <a:endParaRPr lang="ru-RU" sz="1400" kern="1200" dirty="0"/>
        </a:p>
      </dsp:txBody>
      <dsp:txXfrm>
        <a:off x="330404" y="4830611"/>
        <a:ext cx="3599968" cy="511168"/>
      </dsp:txXfrm>
    </dsp:sp>
    <dsp:sp modelId="{E5B3EF69-31C5-4E35-8B89-FF42435C35F7}">
      <dsp:nvSpPr>
        <dsp:cNvPr id="0" name=""/>
        <dsp:cNvSpPr/>
      </dsp:nvSpPr>
      <dsp:spPr>
        <a:xfrm>
          <a:off x="4196647" y="0"/>
          <a:ext cx="3995898" cy="500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</a:t>
          </a:r>
          <a:r>
            <a:rPr lang="ru-RU" sz="2000" kern="1200" dirty="0" smtClean="0"/>
            <a:t> бюджета                                         109 144,3</a:t>
          </a:r>
          <a:endParaRPr lang="ru-RU" sz="2000" kern="1200" dirty="0"/>
        </a:p>
      </dsp:txBody>
      <dsp:txXfrm>
        <a:off x="4211305" y="14658"/>
        <a:ext cx="3966582" cy="471149"/>
      </dsp:txXfrm>
    </dsp:sp>
    <dsp:sp modelId="{B1F7185B-4E96-403E-8713-B22C3C60C3D4}">
      <dsp:nvSpPr>
        <dsp:cNvPr id="0" name=""/>
        <dsp:cNvSpPr/>
      </dsp:nvSpPr>
      <dsp:spPr>
        <a:xfrm rot="5456368">
          <a:off x="6151189" y="539042"/>
          <a:ext cx="76113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17091-8B73-4615-9FAF-2C0FB4BB429B}">
      <dsp:nvSpPr>
        <dsp:cNvPr id="0" name=""/>
        <dsp:cNvSpPr/>
      </dsp:nvSpPr>
      <dsp:spPr>
        <a:xfrm>
          <a:off x="4186492" y="652671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Общегосударственные вопросы                                          14 533,2</a:t>
          </a:r>
          <a:endParaRPr lang="ru-RU" sz="1400" kern="1200" dirty="0"/>
        </a:p>
      </dsp:txBody>
      <dsp:txXfrm>
        <a:off x="4199196" y="665375"/>
        <a:ext cx="3970490" cy="408329"/>
      </dsp:txXfrm>
    </dsp:sp>
    <dsp:sp modelId="{AE372681-113E-4A90-8933-8363C9AC4819}">
      <dsp:nvSpPr>
        <dsp:cNvPr id="0" name=""/>
        <dsp:cNvSpPr/>
      </dsp:nvSpPr>
      <dsp:spPr>
        <a:xfrm rot="5400000">
          <a:off x="6146915" y="112393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E4F3E-9FBB-46A7-B300-C08CE0DCBB54}">
      <dsp:nvSpPr>
        <dsp:cNvPr id="0" name=""/>
        <dsp:cNvSpPr/>
      </dsp:nvSpPr>
      <dsp:spPr>
        <a:xfrm>
          <a:off x="4186492" y="1236512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оборона                                                    830,0</a:t>
          </a:r>
          <a:endParaRPr lang="ru-RU" sz="1400" kern="1200" dirty="0"/>
        </a:p>
      </dsp:txBody>
      <dsp:txXfrm>
        <a:off x="4199196" y="1249216"/>
        <a:ext cx="3970490" cy="408329"/>
      </dsp:txXfrm>
    </dsp:sp>
    <dsp:sp modelId="{8A2EBA1C-FEF9-4CFA-8E79-5557F49A6194}">
      <dsp:nvSpPr>
        <dsp:cNvPr id="0" name=""/>
        <dsp:cNvSpPr/>
      </dsp:nvSpPr>
      <dsp:spPr>
        <a:xfrm rot="5400000">
          <a:off x="6146915" y="170777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3384-65AB-4B92-81D2-EBCCC233FA52}">
      <dsp:nvSpPr>
        <dsp:cNvPr id="0" name=""/>
        <dsp:cNvSpPr/>
      </dsp:nvSpPr>
      <dsp:spPr>
        <a:xfrm>
          <a:off x="4186492" y="1820353"/>
          <a:ext cx="3995898" cy="56719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                                                                        173,0    </a:t>
          </a:r>
          <a:endParaRPr lang="ru-RU" sz="1400" kern="1200" dirty="0"/>
        </a:p>
      </dsp:txBody>
      <dsp:txXfrm>
        <a:off x="4203105" y="1836966"/>
        <a:ext cx="3962672" cy="533970"/>
      </dsp:txXfrm>
    </dsp:sp>
    <dsp:sp modelId="{D3CE3C06-B13E-4611-8D85-EBC10ED2A221}">
      <dsp:nvSpPr>
        <dsp:cNvPr id="0" name=""/>
        <dsp:cNvSpPr/>
      </dsp:nvSpPr>
      <dsp:spPr>
        <a:xfrm rot="5400000">
          <a:off x="6146915" y="242507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F0EB0-C8CC-43FB-896A-E427F2F74C22}">
      <dsp:nvSpPr>
        <dsp:cNvPr id="0" name=""/>
        <dsp:cNvSpPr/>
      </dsp:nvSpPr>
      <dsp:spPr>
        <a:xfrm>
          <a:off x="4186492" y="2537653"/>
          <a:ext cx="3995898" cy="4344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экономика                                                       250,0</a:t>
          </a:r>
          <a:endParaRPr lang="ru-RU" sz="1400" kern="1200" dirty="0"/>
        </a:p>
      </dsp:txBody>
      <dsp:txXfrm>
        <a:off x="4199216" y="2550377"/>
        <a:ext cx="3970450" cy="408967"/>
      </dsp:txXfrm>
    </dsp:sp>
    <dsp:sp modelId="{40D600C6-635B-4C75-B9A1-A841781A017B}">
      <dsp:nvSpPr>
        <dsp:cNvPr id="0" name=""/>
        <dsp:cNvSpPr/>
      </dsp:nvSpPr>
      <dsp:spPr>
        <a:xfrm rot="5400000">
          <a:off x="6146915" y="300959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D9CB-EA60-4E85-8E6B-BBF08C28DDEE}">
      <dsp:nvSpPr>
        <dsp:cNvPr id="0" name=""/>
        <dsp:cNvSpPr/>
      </dsp:nvSpPr>
      <dsp:spPr>
        <a:xfrm>
          <a:off x="4186492" y="3122171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Жилищно-коммунальное хозяйство                                  83 937,6</a:t>
          </a:r>
          <a:endParaRPr lang="ru-RU" sz="1400" kern="1200" dirty="0"/>
        </a:p>
      </dsp:txBody>
      <dsp:txXfrm>
        <a:off x="4199196" y="3134875"/>
        <a:ext cx="3970490" cy="408329"/>
      </dsp:txXfrm>
    </dsp:sp>
    <dsp:sp modelId="{5B946662-E950-4DF2-B1C7-3025F8510C6A}">
      <dsp:nvSpPr>
        <dsp:cNvPr id="0" name=""/>
        <dsp:cNvSpPr/>
      </dsp:nvSpPr>
      <dsp:spPr>
        <a:xfrm rot="5400000">
          <a:off x="6146915" y="359343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E0F43-5F77-4D5F-9F0C-25F54E728A7D}">
      <dsp:nvSpPr>
        <dsp:cNvPr id="0" name=""/>
        <dsp:cNvSpPr/>
      </dsp:nvSpPr>
      <dsp:spPr>
        <a:xfrm>
          <a:off x="4186492" y="3706012"/>
          <a:ext cx="3995898" cy="4357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                                                                                    18,0</a:t>
          </a:r>
          <a:endParaRPr lang="ru-RU" sz="1400" kern="1200" dirty="0"/>
        </a:p>
      </dsp:txBody>
      <dsp:txXfrm>
        <a:off x="4199255" y="3718775"/>
        <a:ext cx="3970372" cy="410249"/>
      </dsp:txXfrm>
    </dsp:sp>
    <dsp:sp modelId="{29D527E2-F7F5-4C5F-8E4F-C1C6844A1DFF}">
      <dsp:nvSpPr>
        <dsp:cNvPr id="0" name=""/>
        <dsp:cNvSpPr/>
      </dsp:nvSpPr>
      <dsp:spPr>
        <a:xfrm rot="5400000">
          <a:off x="6146915" y="417931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BD04D-AC3D-4EA1-8EE0-9F90A4602562}">
      <dsp:nvSpPr>
        <dsp:cNvPr id="0" name=""/>
        <dsp:cNvSpPr/>
      </dsp:nvSpPr>
      <dsp:spPr>
        <a:xfrm>
          <a:off x="4186492" y="4291890"/>
          <a:ext cx="3995898" cy="44199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Культура, кинематография                                                            9 060,2</a:t>
          </a:r>
          <a:endParaRPr lang="ru-RU" sz="1400" kern="1200" dirty="0"/>
        </a:p>
      </dsp:txBody>
      <dsp:txXfrm>
        <a:off x="4199438" y="4304836"/>
        <a:ext cx="3970006" cy="416105"/>
      </dsp:txXfrm>
    </dsp:sp>
    <dsp:sp modelId="{33A28A7F-039B-437A-8F2A-E0E180A8C607}">
      <dsp:nvSpPr>
        <dsp:cNvPr id="0" name=""/>
        <dsp:cNvSpPr/>
      </dsp:nvSpPr>
      <dsp:spPr>
        <a:xfrm rot="5457314">
          <a:off x="6135587" y="4777691"/>
          <a:ext cx="87627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BEF3-5F32-4018-96ED-AC5D4D568C12}">
      <dsp:nvSpPr>
        <dsp:cNvPr id="0" name=""/>
        <dsp:cNvSpPr/>
      </dsp:nvSpPr>
      <dsp:spPr>
        <a:xfrm>
          <a:off x="4176456" y="4896545"/>
          <a:ext cx="3995898" cy="4364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Социальная политика                                                                        142,3</a:t>
          </a:r>
          <a:endParaRPr lang="ru-RU" sz="1600" kern="1200" dirty="0" smtClean="0"/>
        </a:p>
      </dsp:txBody>
      <dsp:txXfrm>
        <a:off x="4189239" y="4909328"/>
        <a:ext cx="3970332" cy="410890"/>
      </dsp:txXfrm>
    </dsp:sp>
    <dsp:sp modelId="{DFC5247D-BB36-4D40-BA60-FCF0AED99FF6}">
      <dsp:nvSpPr>
        <dsp:cNvPr id="0" name=""/>
        <dsp:cNvSpPr/>
      </dsp:nvSpPr>
      <dsp:spPr>
        <a:xfrm rot="4971824">
          <a:off x="6178552" y="5364251"/>
          <a:ext cx="63572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9DD7C-0221-49F7-8A46-7649A482AFC5}">
      <dsp:nvSpPr>
        <dsp:cNvPr id="0" name=""/>
        <dsp:cNvSpPr/>
      </dsp:nvSpPr>
      <dsp:spPr>
        <a:xfrm>
          <a:off x="4247991" y="5470551"/>
          <a:ext cx="3996001" cy="43200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Физическая культура и спорт                                                      200,0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4260644" y="5483204"/>
        <a:ext cx="3970695" cy="406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32B9-748F-4CE6-AFDA-1C7242E1E1A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7A06-68E0-4672-AD97-2BB0F1C09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5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" y="6531"/>
            <a:ext cx="9126584" cy="6844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59" y="258142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ЕГОРЛЫКСКОГО СЕЛЬСКОГО ПОСЕЛЕНИЯ ЕГОРЛЫКСКОГО РАЙОНА НА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191" y="594047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FFF00"/>
                </a:solidFill>
              </a:rPr>
              <a:t>Администрация Егорлыкского </a:t>
            </a:r>
            <a:endParaRPr lang="ru-RU" dirty="0" smtClean="0">
              <a:solidFill>
                <a:srgbClr val="FFFF00"/>
              </a:solidFill>
            </a:endParaRP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сельского </a:t>
            </a:r>
            <a:r>
              <a:rPr lang="ru-RU" dirty="0">
                <a:solidFill>
                  <a:srgbClr val="FFFF00"/>
                </a:solidFill>
              </a:rPr>
              <a:t>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457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НАЛОГА НА ДОХОДЫ ФИЗИЧЕСКИХ ЛИЦ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33674222"/>
              </p:ext>
            </p:extLst>
          </p:nvPr>
        </p:nvGraphicFramePr>
        <p:xfrm>
          <a:off x="107504" y="1700808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ЕДИНОГО СЕЛЬСКОХОЗЯЙСТВЕННОГО НАЛОГА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74057509"/>
              </p:ext>
            </p:extLst>
          </p:nvPr>
        </p:nvGraphicFramePr>
        <p:xfrm>
          <a:off x="107504" y="1573635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1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ИМУЩЕСТВЕННЫХ НАЛОГОВ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20736831"/>
              </p:ext>
            </p:extLst>
          </p:nvPr>
        </p:nvGraphicFramePr>
        <p:xfrm>
          <a:off x="107504" y="1577409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8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НЕНАЛОГОВЫХ ДОХОДОВ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22962918"/>
              </p:ext>
            </p:extLst>
          </p:nvPr>
        </p:nvGraphicFramePr>
        <p:xfrm>
          <a:off x="107504" y="1142747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5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 ЕГОРЛЫКСКОГО СЕЛЬСКОГО ПОСЕЛЕНИЯ В 2021 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21590832"/>
              </p:ext>
            </p:extLst>
          </p:nvPr>
        </p:nvGraphicFramePr>
        <p:xfrm>
          <a:off x="35496" y="1214755"/>
          <a:ext cx="9073008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28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1333686"/>
              </p:ext>
            </p:extLst>
          </p:nvPr>
        </p:nvGraphicFramePr>
        <p:xfrm>
          <a:off x="251520" y="1070739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7194991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3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ЕГОРЛЫКСКОГО СЕЛЬСКОГО ПОСЕЛЕНИЯ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86907479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34398775"/>
              </p:ext>
            </p:extLst>
          </p:nvPr>
        </p:nvGraphicFramePr>
        <p:xfrm>
          <a:off x="176488" y="1085694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71184962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58994381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202144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541884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7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36526966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74510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познакомит Вас с положениями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финансового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 Егорлыкского сельского поселения –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Собрания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депутатов Егорлыкского сельского поселения о бюджете Егорлыкского сельского поселения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пользователей. 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 как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налогоплательщики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tabLst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Егорлыкского сельского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332656"/>
            <a:ext cx="8640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«БЮДЖЕТ ДЛЯ ГРАЖДАН»?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1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0" y="1412776"/>
            <a:ext cx="87129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85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73"/>
            <a:ext cx="3096344" cy="1940025"/>
          </a:xfrm>
          <a:prstGeom prst="rect">
            <a:avLst/>
          </a:prstGeom>
        </p:spPr>
      </p:pic>
      <p:pic>
        <p:nvPicPr>
          <p:cNvPr id="3" name="Picture 5" descr="39523513_ZIGrl6fIECm5BnenzE2z5KmMfFkxp9tMnVe2GImzk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00"/>
            <a:ext cx="1865978" cy="19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73"/>
            <a:ext cx="2575536" cy="193165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20044120"/>
              </p:ext>
            </p:extLst>
          </p:nvPr>
        </p:nvGraphicFramePr>
        <p:xfrm>
          <a:off x="323528" y="3212976"/>
          <a:ext cx="8552200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29073" y="2168860"/>
            <a:ext cx="8408184" cy="7920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dirty="0" smtClean="0"/>
              <a:t>ОСНОВА ФОРМИРОВАНИЯ БЮДЖЕТА ПОСЕЛЕНИЯ НА 2021 ГОД И ПЛАНОВЫЙ ПЕРИОД 2022 И 2023 ГОДОВ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7856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Arial"/>
              </a:rPr>
              <a:t>Доходы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Arial"/>
              </a:rPr>
              <a:t>бюджета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–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3977571"/>
              </p:ext>
            </p:extLst>
          </p:nvPr>
        </p:nvGraphicFramePr>
        <p:xfrm>
          <a:off x="179512" y="2622396"/>
          <a:ext cx="8784976" cy="397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79715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600" dirty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653136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4509120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600" dirty="0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8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трансферты – основной вид безвозмездных перечислений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675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fontAlgn="base">
              <a:spcBef>
                <a:spcPts val="575"/>
              </a:spcBef>
              <a:spcAft>
                <a:spcPct val="0"/>
              </a:spcAft>
              <a:buClr>
                <a:srgbClr val="FF388C"/>
              </a:buClr>
              <a:buSzPct val="85000"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04933"/>
              </p:ext>
            </p:extLst>
          </p:nvPr>
        </p:nvGraphicFramePr>
        <p:xfrm>
          <a:off x="409984" y="2064926"/>
          <a:ext cx="8358188" cy="44037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9094"/>
                <a:gridCol w="4179094"/>
              </a:tblGrid>
              <a:tr h="10716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Дотации (от лат. «</a:t>
                      </a:r>
                      <a:r>
                        <a:rPr lang="en-US" sz="2400" dirty="0" smtClean="0"/>
                        <a:t>Dotatio</a:t>
                      </a:r>
                      <a:r>
                        <a:rPr lang="ru-RU" sz="2400" dirty="0" smtClean="0"/>
                        <a:t>» – дар, пожертвование)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Предоставляются</a:t>
                      </a:r>
                      <a:r>
                        <a:rPr lang="ru-RU" sz="2000" baseline="0" dirty="0" smtClean="0"/>
                        <a:t> без определения конкретной цели их использования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18880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Субвенции (от лат. «</a:t>
                      </a:r>
                      <a:r>
                        <a:rPr lang="en-US" sz="2400" dirty="0" smtClean="0"/>
                        <a:t>Subvenire</a:t>
                      </a:r>
                      <a:r>
                        <a:rPr lang="ru-RU" sz="2400" dirty="0" smtClean="0"/>
                        <a:t>» – приходить на помощь)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Субсидии (от лат. «</a:t>
                      </a:r>
                      <a:r>
                        <a:rPr lang="en-US" sz="2400" dirty="0" smtClean="0"/>
                        <a:t>Subsidium</a:t>
                      </a:r>
                      <a:r>
                        <a:rPr lang="ru-RU" sz="2400" dirty="0" smtClean="0"/>
                        <a:t>» - поддержка)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Предоставляются на условиях долевого софинансирования расходов других бюджетов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муниципальным программам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9897147"/>
              </p:ext>
            </p:extLst>
          </p:nvPr>
        </p:nvGraphicFramePr>
        <p:xfrm>
          <a:off x="1" y="4077072"/>
          <a:ext cx="914399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36450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Разделы классификации расходов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ПОСЕЛЕНИЯ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704567"/>
              </p:ext>
            </p:extLst>
          </p:nvPr>
        </p:nvGraphicFramePr>
        <p:xfrm>
          <a:off x="-1" y="1088098"/>
          <a:ext cx="9144001" cy="5769902"/>
        </p:xfrm>
        <a:graphic>
          <a:graphicData uri="http://schemas.openxmlformats.org/drawingml/2006/table">
            <a:tbl>
              <a:tblPr firstRow="1" bandRow="1"/>
              <a:tblGrid>
                <a:gridCol w="3431706"/>
                <a:gridCol w="1413969"/>
                <a:gridCol w="1448449"/>
                <a:gridCol w="1468119"/>
                <a:gridCol w="1381758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ПЕРВОНАЧАЛЬНО ПРИНЯТЫЙ БЮДЖЕТ НА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2020 год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2023 год</a:t>
                      </a: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1. Доходы, всего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60 501,10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105 155,2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71 180,8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51 487,7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из них: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Налоговые и неналоговые доходы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42 822,2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47 109,2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50 324,7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51 487,5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Безвозмездные поступления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17 678,9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58 046,0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20 856,1</a:t>
                      </a: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0,2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2. Расходы, 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64 349,5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109 144,3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56 778,1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36 684,2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76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3. Дефицит (-),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профицит(+)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-3 848,4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-3 989,1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14 402,7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14 803,5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6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4. Источники финансирования дефицита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3848,4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3 989,1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altLang="ru-RU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Основные параметры бюджета поселения на </a:t>
            </a:r>
            <a:r>
              <a:rPr lang="ru-RU" altLang="ru-RU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2021 год</a:t>
            </a:r>
            <a:r>
              <a:rPr lang="ru-RU" altLang="ru-RU" sz="2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10653705"/>
              </p:ext>
            </p:extLst>
          </p:nvPr>
        </p:nvGraphicFramePr>
        <p:xfrm>
          <a:off x="323528" y="764704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ДОХОДОВ БЮДЖЕТА ЕГОРЛЫКСКОГО СЕЛЬСКОГО ПОСЕЛЕНИЯ В 2020 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87513421"/>
              </p:ext>
            </p:extLst>
          </p:nvPr>
        </p:nvGraphicFramePr>
        <p:xfrm>
          <a:off x="107504" y="1214755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1213</TotalTime>
  <Words>1019</Words>
  <Application>Microsoft Office PowerPoint</Application>
  <PresentationFormat>Экран (4:3)</PresentationFormat>
  <Paragraphs>157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ДОХОДЫ БЮДЖЕТА</vt:lpstr>
      <vt:lpstr>Межбюджетные трансферты – основной вид безвозмездных перечислений</vt:lpstr>
      <vt:lpstr>Расходы бюджета</vt:lpstr>
      <vt:lpstr>ОСНОВНЫЕ ПАРАМЕТРЫ БЮДЖЕТА ПОСЕЛЕНИЯ</vt:lpstr>
      <vt:lpstr>Основные параметры бюджета поселения на 2021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Финансист</dc:creator>
  <cp:lastModifiedBy>Финансист</cp:lastModifiedBy>
  <cp:revision>104</cp:revision>
  <cp:lastPrinted>2018-11-30T08:52:40Z</cp:lastPrinted>
  <dcterms:created xsi:type="dcterms:W3CDTF">2018-11-28T11:29:23Z</dcterms:created>
  <dcterms:modified xsi:type="dcterms:W3CDTF">2021-01-21T09:44:36Z</dcterms:modified>
</cp:coreProperties>
</file>